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handoutMasterIdLst>
    <p:handoutMasterId r:id="rId12"/>
  </p:handoutMasterIdLst>
  <p:sldIdLst>
    <p:sldId id="264" r:id="rId2"/>
    <p:sldId id="257" r:id="rId3"/>
    <p:sldId id="258" r:id="rId4"/>
    <p:sldId id="259" r:id="rId5"/>
    <p:sldId id="260" r:id="rId6"/>
    <p:sldId id="267" r:id="rId7"/>
    <p:sldId id="268" r:id="rId8"/>
    <p:sldId id="271"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652" userDrawn="1">
          <p15:clr>
            <a:srgbClr val="A4A3A4"/>
          </p15:clr>
        </p15:guide>
        <p15:guide id="3" orient="horz" pos="24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B1988F"/>
    <a:srgbClr val="EEA666"/>
    <a:srgbClr val="2E778D"/>
    <a:srgbClr val="FBF8F4"/>
    <a:srgbClr val="F1E7D9"/>
    <a:srgbClr val="703755"/>
    <a:srgbClr val="A63A50"/>
    <a:srgbClr val="406A64"/>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13"/>
    <p:restoredTop sz="91791"/>
  </p:normalViewPr>
  <p:slideViewPr>
    <p:cSldViewPr snapToGrid="0">
      <p:cViewPr>
        <p:scale>
          <a:sx n="141" d="100"/>
          <a:sy n="141" d="100"/>
        </p:scale>
        <p:origin x="-3000" y="-1488"/>
      </p:cViewPr>
      <p:guideLst>
        <p:guide pos="6652"/>
        <p:guide orient="horz" pos="2455"/>
      </p:guideLst>
    </p:cSldViewPr>
  </p:slideViewPr>
  <p:notesTextViewPr>
    <p:cViewPr>
      <p:scale>
        <a:sx n="1" d="1"/>
        <a:sy n="1" d="1"/>
      </p:scale>
      <p:origin x="0" y="0"/>
    </p:cViewPr>
  </p:notesTextViewPr>
  <p:notesViewPr>
    <p:cSldViewPr snapToGrid="0" showGuides="1">
      <p:cViewPr varScale="1">
        <p:scale>
          <a:sx n="88" d="100"/>
          <a:sy n="88" d="100"/>
        </p:scale>
        <p:origin x="12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CA2C4-1CB4-F52B-1757-DF035A47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a:extLst>
              <a:ext uri="{FF2B5EF4-FFF2-40B4-BE49-F238E27FC236}">
                <a16:creationId xmlns:a16="http://schemas.microsoft.com/office/drawing/2014/main" id="{71F7BBD1-9464-67EF-4463-DA3CB72849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C93A9-7D31-0749-8FA2-1AF535D6E968}" type="datetimeFigureOut">
              <a:rPr lang="en-SA" smtClean="0"/>
              <a:t>07/01/2024 R</a:t>
            </a:fld>
            <a:endParaRPr lang="en-SA"/>
          </a:p>
        </p:txBody>
      </p:sp>
      <p:sp>
        <p:nvSpPr>
          <p:cNvPr id="4" name="Footer Placeholder 3">
            <a:extLst>
              <a:ext uri="{FF2B5EF4-FFF2-40B4-BE49-F238E27FC236}">
                <a16:creationId xmlns:a16="http://schemas.microsoft.com/office/drawing/2014/main" id="{969D4D65-29B9-2F8E-8CEB-C9F1EF0EC8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5" name="Slide Number Placeholder 4">
            <a:extLst>
              <a:ext uri="{FF2B5EF4-FFF2-40B4-BE49-F238E27FC236}">
                <a16:creationId xmlns:a16="http://schemas.microsoft.com/office/drawing/2014/main" id="{18E837A1-DE31-D0FA-DD36-C091CB6FB7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E9279A-C3F3-2145-A5EC-5F3A724862DA}" type="slidenum">
              <a:rPr lang="en-SA" smtClean="0"/>
              <a:t>‹#›</a:t>
            </a:fld>
            <a:endParaRPr lang="en-SA"/>
          </a:p>
        </p:txBody>
      </p:sp>
    </p:spTree>
    <p:extLst>
      <p:ext uri="{BB962C8B-B14F-4D97-AF65-F5344CB8AC3E}">
        <p14:creationId xmlns:p14="http://schemas.microsoft.com/office/powerpoint/2010/main" val="2172423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39BF-1BDE-4D4C-8BCB-9710F8E3067C}" type="datetimeFigureOut">
              <a:rPr lang="en-SA" smtClean="0"/>
              <a:t>07/01/2024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332C2-6102-7C46-92E7-037AACADD132}" type="slidenum">
              <a:rPr lang="en-SA" smtClean="0"/>
              <a:t>‹#›</a:t>
            </a:fld>
            <a:endParaRPr lang="en-SA"/>
          </a:p>
        </p:txBody>
      </p:sp>
    </p:spTree>
    <p:extLst>
      <p:ext uri="{BB962C8B-B14F-4D97-AF65-F5344CB8AC3E}">
        <p14:creationId xmlns:p14="http://schemas.microsoft.com/office/powerpoint/2010/main" val="95651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1BB332C2-6102-7C46-92E7-037AACADD132}" type="slidenum">
              <a:rPr lang="en-SA" smtClean="0"/>
              <a:t>1</a:t>
            </a:fld>
            <a:endParaRPr lang="en-SA"/>
          </a:p>
        </p:txBody>
      </p:sp>
    </p:spTree>
    <p:extLst>
      <p:ext uri="{BB962C8B-B14F-4D97-AF65-F5344CB8AC3E}">
        <p14:creationId xmlns:p14="http://schemas.microsoft.com/office/powerpoint/2010/main" val="424691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l" defTabSz="914400" rtl="0" eaLnBrk="1" latinLnBrk="0" hangingPunct="1"/>
            <a:endParaRPr lang="en-SA" dirty="0"/>
          </a:p>
        </p:txBody>
      </p:sp>
      <p:sp>
        <p:nvSpPr>
          <p:cNvPr id="4" name="Slide Number Placeholder 3"/>
          <p:cNvSpPr>
            <a:spLocks noGrp="1"/>
          </p:cNvSpPr>
          <p:nvPr>
            <p:ph type="sldNum" sz="quarter" idx="5"/>
          </p:nvPr>
        </p:nvSpPr>
        <p:spPr/>
        <p:txBody>
          <a:bodyPr/>
          <a:lstStyle/>
          <a:p>
            <a:fld id="{1BB332C2-6102-7C46-92E7-037AACADD132}" type="slidenum">
              <a:rPr lang="en-SA" smtClean="0"/>
              <a:t>2</a:t>
            </a:fld>
            <a:endParaRPr lang="en-SA"/>
          </a:p>
        </p:txBody>
      </p:sp>
    </p:spTree>
    <p:extLst>
      <p:ext uri="{BB962C8B-B14F-4D97-AF65-F5344CB8AC3E}">
        <p14:creationId xmlns:p14="http://schemas.microsoft.com/office/powerpoint/2010/main" val="59528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dirty="0"/>
          </a:p>
        </p:txBody>
      </p:sp>
      <p:sp>
        <p:nvSpPr>
          <p:cNvPr id="4" name="Slide Number Placeholder 3"/>
          <p:cNvSpPr>
            <a:spLocks noGrp="1"/>
          </p:cNvSpPr>
          <p:nvPr>
            <p:ph type="sldNum" sz="quarter" idx="5"/>
          </p:nvPr>
        </p:nvSpPr>
        <p:spPr/>
        <p:txBody>
          <a:bodyPr/>
          <a:lstStyle/>
          <a:p>
            <a:fld id="{1BB332C2-6102-7C46-92E7-037AACADD132}" type="slidenum">
              <a:rPr lang="en-SA" smtClean="0"/>
              <a:t>7</a:t>
            </a:fld>
            <a:endParaRPr lang="en-SA"/>
          </a:p>
        </p:txBody>
      </p:sp>
    </p:spTree>
    <p:extLst>
      <p:ext uri="{BB962C8B-B14F-4D97-AF65-F5344CB8AC3E}">
        <p14:creationId xmlns:p14="http://schemas.microsoft.com/office/powerpoint/2010/main" val="45296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dirty="0"/>
          </a:p>
        </p:txBody>
      </p:sp>
      <p:sp>
        <p:nvSpPr>
          <p:cNvPr id="4" name="Slide Number Placeholder 3"/>
          <p:cNvSpPr>
            <a:spLocks noGrp="1"/>
          </p:cNvSpPr>
          <p:nvPr>
            <p:ph type="sldNum" sz="quarter" idx="5"/>
          </p:nvPr>
        </p:nvSpPr>
        <p:spPr/>
        <p:txBody>
          <a:bodyPr/>
          <a:lstStyle/>
          <a:p>
            <a:fld id="{1BB332C2-6102-7C46-92E7-037AACADD132}" type="slidenum">
              <a:rPr lang="en-SA" smtClean="0"/>
              <a:t>8</a:t>
            </a:fld>
            <a:endParaRPr lang="en-SA"/>
          </a:p>
        </p:txBody>
      </p:sp>
    </p:spTree>
    <p:extLst>
      <p:ext uri="{BB962C8B-B14F-4D97-AF65-F5344CB8AC3E}">
        <p14:creationId xmlns:p14="http://schemas.microsoft.com/office/powerpoint/2010/main" val="39860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5BDFF-472E-2D4F-A641-8A5B29E3AC90}" type="datetimeFigureOut">
              <a:rPr lang="en-SA" smtClean="0"/>
              <a:t>07/01/2024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47220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5BDFF-472E-2D4F-A641-8A5B29E3AC90}" type="datetimeFigureOut">
              <a:rPr lang="en-SA" smtClean="0"/>
              <a:t>07/01/2024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250592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5BDFF-472E-2D4F-A641-8A5B29E3AC90}" type="datetimeFigureOut">
              <a:rPr lang="en-SA" smtClean="0"/>
              <a:t>07/01/2024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25853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5BDFF-472E-2D4F-A641-8A5B29E3AC90}" type="datetimeFigureOut">
              <a:rPr lang="en-SA" smtClean="0"/>
              <a:t>07/01/2024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136745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5BDFF-472E-2D4F-A641-8A5B29E3AC90}" type="datetimeFigureOut">
              <a:rPr lang="en-SA" smtClean="0"/>
              <a:t>07/01/2024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278486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5BDFF-472E-2D4F-A641-8A5B29E3AC90}" type="datetimeFigureOut">
              <a:rPr lang="en-SA" smtClean="0"/>
              <a:t>07/01/2024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413075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5BDFF-472E-2D4F-A641-8A5B29E3AC90}" type="datetimeFigureOut">
              <a:rPr lang="en-SA" smtClean="0"/>
              <a:t>07/01/2024 R</a:t>
            </a:fld>
            <a:endParaRPr lang="en-SA"/>
          </a:p>
        </p:txBody>
      </p:sp>
      <p:sp>
        <p:nvSpPr>
          <p:cNvPr id="8" name="Footer Placeholder 7"/>
          <p:cNvSpPr>
            <a:spLocks noGrp="1"/>
          </p:cNvSpPr>
          <p:nvPr>
            <p:ph type="ftr" sz="quarter" idx="11"/>
          </p:nvPr>
        </p:nvSpPr>
        <p:spPr/>
        <p:txBody>
          <a:bodyPr/>
          <a:lstStyle/>
          <a:p>
            <a:endParaRPr lang="en-SA"/>
          </a:p>
        </p:txBody>
      </p:sp>
      <p:sp>
        <p:nvSpPr>
          <p:cNvPr id="9" name="Slide Number Placeholder 8"/>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220807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65BDFF-472E-2D4F-A641-8A5B29E3AC90}" type="datetimeFigureOut">
              <a:rPr lang="en-SA" smtClean="0"/>
              <a:t>07/01/2024 R</a:t>
            </a:fld>
            <a:endParaRPr lang="en-SA"/>
          </a:p>
        </p:txBody>
      </p:sp>
      <p:sp>
        <p:nvSpPr>
          <p:cNvPr id="4" name="Footer Placeholder 3"/>
          <p:cNvSpPr>
            <a:spLocks noGrp="1"/>
          </p:cNvSpPr>
          <p:nvPr>
            <p:ph type="ftr" sz="quarter" idx="11"/>
          </p:nvPr>
        </p:nvSpPr>
        <p:spPr/>
        <p:txBody>
          <a:bodyPr/>
          <a:lstStyle/>
          <a:p>
            <a:endParaRPr lang="en-SA"/>
          </a:p>
        </p:txBody>
      </p:sp>
      <p:sp>
        <p:nvSpPr>
          <p:cNvPr id="5" name="Slide Number Placeholder 4"/>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87117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5BDFF-472E-2D4F-A641-8A5B29E3AC90}" type="datetimeFigureOut">
              <a:rPr lang="en-SA" smtClean="0"/>
              <a:t>07/01/2024 R</a:t>
            </a:fld>
            <a:endParaRPr lang="en-SA"/>
          </a:p>
        </p:txBody>
      </p:sp>
      <p:sp>
        <p:nvSpPr>
          <p:cNvPr id="3" name="Footer Placeholder 2"/>
          <p:cNvSpPr>
            <a:spLocks noGrp="1"/>
          </p:cNvSpPr>
          <p:nvPr>
            <p:ph type="ftr" sz="quarter" idx="11"/>
          </p:nvPr>
        </p:nvSpPr>
        <p:spPr/>
        <p:txBody>
          <a:bodyPr/>
          <a:lstStyle/>
          <a:p>
            <a:endParaRPr lang="en-SA"/>
          </a:p>
        </p:txBody>
      </p:sp>
      <p:sp>
        <p:nvSpPr>
          <p:cNvPr id="4" name="Slide Number Placeholder 3"/>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7260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5BDFF-472E-2D4F-A641-8A5B29E3AC90}" type="datetimeFigureOut">
              <a:rPr lang="en-SA" smtClean="0"/>
              <a:t>07/01/2024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195896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5BDFF-472E-2D4F-A641-8A5B29E3AC90}" type="datetimeFigureOut">
              <a:rPr lang="en-SA" smtClean="0"/>
              <a:t>07/01/2024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00C48367-89FF-7B43-A2EE-1AA488CBA559}" type="slidenum">
              <a:rPr lang="en-SA" smtClean="0"/>
              <a:t>‹#›</a:t>
            </a:fld>
            <a:endParaRPr lang="en-SA"/>
          </a:p>
        </p:txBody>
      </p:sp>
    </p:spTree>
    <p:extLst>
      <p:ext uri="{BB962C8B-B14F-4D97-AF65-F5344CB8AC3E}">
        <p14:creationId xmlns:p14="http://schemas.microsoft.com/office/powerpoint/2010/main" val="41759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5BDFF-472E-2D4F-A641-8A5B29E3AC90}" type="datetimeFigureOut">
              <a:rPr lang="en-SA" smtClean="0"/>
              <a:t>07/01/2024 R</a:t>
            </a:fld>
            <a:endParaRPr lang="en-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48367-89FF-7B43-A2EE-1AA488CBA559}" type="slidenum">
              <a:rPr lang="en-SA" smtClean="0"/>
              <a:t>‹#›</a:t>
            </a:fld>
            <a:endParaRPr lang="en-SA"/>
          </a:p>
        </p:txBody>
      </p:sp>
    </p:spTree>
    <p:extLst>
      <p:ext uri="{BB962C8B-B14F-4D97-AF65-F5344CB8AC3E}">
        <p14:creationId xmlns:p14="http://schemas.microsoft.com/office/powerpoint/2010/main" val="49815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AJBp0CEgohE?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watch?v=AJBp0CEgoh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EpmNXbkLu6c?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watch?v=EpmNXbkLu6c"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youtube.com/watch?v=J9AAZHeFJ_g" TargetMode="External"/><Relationship Id="rId2" Type="http://schemas.openxmlformats.org/officeDocument/2006/relationships/slideLayout" Target="../slideLayouts/slideLayout2.xml"/><Relationship Id="rId1" Type="http://schemas.openxmlformats.org/officeDocument/2006/relationships/video" Target="https://www.youtube.com/embed/J9AAZHeFJ_g?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youtube.com/watch?v=T3UQV6UK-KQ" TargetMode="External"/><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10" Type="http://schemas.openxmlformats.org/officeDocument/2006/relationships/image" Target="../media/image25.jpg"/><Relationship Id="rId4" Type="http://schemas.openxmlformats.org/officeDocument/2006/relationships/hyperlink" Target="https://www.youtube.com/watch?v=vtZI9okb0Yc" TargetMode="Externa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hyperlink" Target="https://dialogueworks.co.uk/" TargetMode="External"/><Relationship Id="rId2" Type="http://schemas.openxmlformats.org/officeDocument/2006/relationships/hyperlink" Target="https://dialogueworks.co.uk/wp-content/uploads/2021/09/HomeTalk-New-Beginning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D5C7C-968B-8BB3-62C7-7A666DB67A61}"/>
              </a:ext>
            </a:extLst>
          </p:cNvPr>
          <p:cNvSpPr/>
          <p:nvPr/>
        </p:nvSpPr>
        <p:spPr>
          <a:xfrm>
            <a:off x="8532880" y="0"/>
            <a:ext cx="3685308" cy="6858000"/>
          </a:xfrm>
          <a:prstGeom prst="rect">
            <a:avLst/>
          </a:prstGeom>
          <a:solidFill>
            <a:srgbClr val="2E7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6" name="Rectangle 5">
            <a:extLst>
              <a:ext uri="{FF2B5EF4-FFF2-40B4-BE49-F238E27FC236}">
                <a16:creationId xmlns:a16="http://schemas.microsoft.com/office/drawing/2014/main" id="{6625F9CA-3696-D11F-62E1-8A83BBBB97C4}"/>
              </a:ext>
            </a:extLst>
          </p:cNvPr>
          <p:cNvSpPr/>
          <p:nvPr/>
        </p:nvSpPr>
        <p:spPr>
          <a:xfrm flipH="1">
            <a:off x="8435370" y="0"/>
            <a:ext cx="97510" cy="6858000"/>
          </a:xfrm>
          <a:prstGeom prst="rect">
            <a:avLst/>
          </a:prstGeom>
          <a:solidFill>
            <a:srgbClr val="EE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pic>
        <p:nvPicPr>
          <p:cNvPr id="11" name="Picture 10">
            <a:extLst>
              <a:ext uri="{FF2B5EF4-FFF2-40B4-BE49-F238E27FC236}">
                <a16:creationId xmlns:a16="http://schemas.microsoft.com/office/drawing/2014/main" id="{34ABDA33-9188-2418-AD53-03A6FE6DFA13}"/>
              </a:ext>
            </a:extLst>
          </p:cNvPr>
          <p:cNvPicPr>
            <a:picLocks noChangeAspect="1"/>
          </p:cNvPicPr>
          <p:nvPr/>
        </p:nvPicPr>
        <p:blipFill>
          <a:blip r:embed="rId3"/>
          <a:stretch>
            <a:fillRect/>
          </a:stretch>
        </p:blipFill>
        <p:spPr>
          <a:xfrm>
            <a:off x="4851652" y="-477320"/>
            <a:ext cx="2160000" cy="2160000"/>
          </a:xfrm>
          <a:prstGeom prst="rect">
            <a:avLst/>
          </a:prstGeom>
        </p:spPr>
      </p:pic>
      <p:pic>
        <p:nvPicPr>
          <p:cNvPr id="13" name="Picture 12">
            <a:extLst>
              <a:ext uri="{FF2B5EF4-FFF2-40B4-BE49-F238E27FC236}">
                <a16:creationId xmlns:a16="http://schemas.microsoft.com/office/drawing/2014/main" id="{D730756D-C4FF-D8A1-567B-FEE33272C227}"/>
              </a:ext>
            </a:extLst>
          </p:cNvPr>
          <p:cNvPicPr>
            <a:picLocks noChangeAspect="1"/>
          </p:cNvPicPr>
          <p:nvPr/>
        </p:nvPicPr>
        <p:blipFill>
          <a:blip r:embed="rId4"/>
          <a:stretch>
            <a:fillRect/>
          </a:stretch>
        </p:blipFill>
        <p:spPr>
          <a:xfrm>
            <a:off x="1977302" y="-349820"/>
            <a:ext cx="4330700" cy="1905000"/>
          </a:xfrm>
          <a:prstGeom prst="rect">
            <a:avLst/>
          </a:prstGeom>
        </p:spPr>
      </p:pic>
      <p:sp>
        <p:nvSpPr>
          <p:cNvPr id="14" name="TextBox 13">
            <a:extLst>
              <a:ext uri="{FF2B5EF4-FFF2-40B4-BE49-F238E27FC236}">
                <a16:creationId xmlns:a16="http://schemas.microsoft.com/office/drawing/2014/main" id="{2F4808BF-8182-E9E2-1073-E3C57501BDE5}"/>
              </a:ext>
            </a:extLst>
          </p:cNvPr>
          <p:cNvSpPr txBox="1"/>
          <p:nvPr/>
        </p:nvSpPr>
        <p:spPr>
          <a:xfrm>
            <a:off x="1485457" y="3057875"/>
            <a:ext cx="4800600" cy="400110"/>
          </a:xfrm>
          <a:prstGeom prst="rect">
            <a:avLst/>
          </a:prstGeom>
          <a:noFill/>
        </p:spPr>
        <p:txBody>
          <a:bodyPr wrap="square" rtlCol="0">
            <a:spAutoFit/>
          </a:bodyPr>
          <a:lstStyle/>
          <a:p>
            <a:pPr algn="r" rtl="1"/>
            <a:r>
              <a:rPr lang="ar-SA" sz="2000" b="1" dirty="0">
                <a:solidFill>
                  <a:srgbClr val="3E3E3E"/>
                </a:solidFill>
                <a:latin typeface="Cairo SemiBold" pitchFamily="2" charset="-78"/>
                <a:ea typeface="Calibri" panose="020F0502020204030204" pitchFamily="34" charset="0"/>
                <a:cs typeface="Cairo SemiBold" pitchFamily="2" charset="-78"/>
              </a:rPr>
              <a:t>حوارات عميقة مع الأهل والأصدقاء</a:t>
            </a:r>
            <a:endParaRPr lang="en-SA" sz="2000" b="1" dirty="0">
              <a:solidFill>
                <a:srgbClr val="3E3E3E"/>
              </a:solidFill>
              <a:latin typeface="Cairo SemiBold" pitchFamily="2" charset="-78"/>
              <a:cs typeface="Cairo SemiBold" pitchFamily="2" charset="-78"/>
            </a:endParaRPr>
          </a:p>
        </p:txBody>
      </p:sp>
      <p:sp>
        <p:nvSpPr>
          <p:cNvPr id="15" name="TextBox 14">
            <a:extLst>
              <a:ext uri="{FF2B5EF4-FFF2-40B4-BE49-F238E27FC236}">
                <a16:creationId xmlns:a16="http://schemas.microsoft.com/office/drawing/2014/main" id="{BD50A3A4-2761-74EA-40D8-D8AE7BE1BB90}"/>
              </a:ext>
            </a:extLst>
          </p:cNvPr>
          <p:cNvSpPr txBox="1"/>
          <p:nvPr/>
        </p:nvSpPr>
        <p:spPr>
          <a:xfrm>
            <a:off x="8364215" y="239375"/>
            <a:ext cx="4022639" cy="830997"/>
          </a:xfrm>
          <a:prstGeom prst="rect">
            <a:avLst/>
          </a:prstGeom>
          <a:noFill/>
        </p:spPr>
        <p:txBody>
          <a:bodyPr wrap="square" rtlCol="0">
            <a:spAutoFit/>
          </a:bodyPr>
          <a:lstStyle/>
          <a:p>
            <a:pPr algn="ctr" rtl="1"/>
            <a:r>
              <a:rPr lang="ar-SA" sz="2000" b="1" dirty="0">
                <a:solidFill>
                  <a:schemeClr val="bg1"/>
                </a:solidFill>
                <a:latin typeface="Cairo SemiBold" pitchFamily="2" charset="-78"/>
                <a:cs typeface="Cairo SemiBold" pitchFamily="2" charset="-78"/>
              </a:rPr>
              <a:t>فلنتحدث معًا</a:t>
            </a:r>
            <a:r>
              <a:rPr lang="ar-SA" sz="2400" b="1" dirty="0">
                <a:solidFill>
                  <a:schemeClr val="bg1"/>
                </a:solidFill>
                <a:latin typeface="Cairo SemiBold" pitchFamily="2" charset="-78"/>
                <a:cs typeface="Cairo SemiBold" pitchFamily="2" charset="-78"/>
              </a:rPr>
              <a:t> </a:t>
            </a:r>
          </a:p>
          <a:p>
            <a:pPr algn="ctr" rtl="1"/>
            <a:r>
              <a:rPr lang="ar-SA" b="1" dirty="0">
                <a:solidFill>
                  <a:schemeClr val="bg1"/>
                </a:solidFill>
                <a:latin typeface="Cairo SemiBold" pitchFamily="2" charset="-78"/>
                <a:cs typeface="Cairo SemiBold" pitchFamily="2" charset="-78"/>
              </a:rPr>
              <a:t>عن </a:t>
            </a:r>
            <a:r>
              <a:rPr lang="ar-SA" sz="2400" b="1" dirty="0">
                <a:solidFill>
                  <a:schemeClr val="bg1"/>
                </a:solidFill>
                <a:latin typeface="Cairo SemiBold" pitchFamily="2" charset="-78"/>
                <a:cs typeface="Cairo SemiBold" pitchFamily="2" charset="-78"/>
              </a:rPr>
              <a:t>البدايات الجديدة </a:t>
            </a:r>
            <a:r>
              <a:rPr lang="ar-SA" b="1" dirty="0">
                <a:solidFill>
                  <a:schemeClr val="bg1"/>
                </a:solidFill>
                <a:latin typeface="Cairo SemiBold" pitchFamily="2" charset="-78"/>
                <a:cs typeface="Cairo SemiBold" pitchFamily="2" charset="-78"/>
              </a:rPr>
              <a:t> </a:t>
            </a:r>
            <a:endParaRPr lang="en-SA" b="1" dirty="0">
              <a:solidFill>
                <a:schemeClr val="bg1"/>
              </a:solidFill>
              <a:latin typeface="Cairo SemiBold" pitchFamily="2" charset="-78"/>
              <a:cs typeface="Cairo SemiBold" pitchFamily="2" charset="-78"/>
            </a:endParaRPr>
          </a:p>
        </p:txBody>
      </p:sp>
      <p:sp>
        <p:nvSpPr>
          <p:cNvPr id="16" name="TextBox 15">
            <a:extLst>
              <a:ext uri="{FF2B5EF4-FFF2-40B4-BE49-F238E27FC236}">
                <a16:creationId xmlns:a16="http://schemas.microsoft.com/office/drawing/2014/main" id="{A8E39AA1-17E1-EBD9-AD71-21A41365BC85}"/>
              </a:ext>
            </a:extLst>
          </p:cNvPr>
          <p:cNvSpPr txBox="1"/>
          <p:nvPr/>
        </p:nvSpPr>
        <p:spPr>
          <a:xfrm>
            <a:off x="8799094" y="5937185"/>
            <a:ext cx="3152880" cy="523220"/>
          </a:xfrm>
          <a:prstGeom prst="rect">
            <a:avLst/>
          </a:prstGeom>
          <a:noFill/>
        </p:spPr>
        <p:txBody>
          <a:bodyPr wrap="square" rtlCol="0">
            <a:spAutoFit/>
          </a:bodyPr>
          <a:lstStyle/>
          <a:p>
            <a:pPr algn="ctr" rtl="1"/>
            <a:r>
              <a:rPr lang="ar-SA" sz="1400" b="1" kern="100" dirty="0">
                <a:solidFill>
                  <a:schemeClr val="bg1"/>
                </a:solidFill>
                <a:latin typeface="Cairo SemiBold" pitchFamily="2" charset="-78"/>
                <a:ea typeface="Calibri" panose="020F0502020204030204" pitchFamily="34" charset="0"/>
                <a:cs typeface="Cairo SemiBold" pitchFamily="2" charset="-78"/>
              </a:rPr>
              <a:t>إعداد:</a:t>
            </a:r>
            <a:r>
              <a:rPr lang="ar-SA" sz="1400" b="1" dirty="0">
                <a:solidFill>
                  <a:srgbClr val="FBF8F4"/>
                </a:solidFill>
                <a:effectLst/>
                <a:latin typeface="Cairo SemiBold" pitchFamily="2" charset="-78"/>
                <a:ea typeface="Calibri" panose="020F0502020204030204" pitchFamily="34" charset="0"/>
                <a:cs typeface="Cairo SemiBold" pitchFamily="2" charset="-78"/>
              </a:rPr>
              <a:t> </a:t>
            </a:r>
          </a:p>
          <a:p>
            <a:pPr algn="ctr" rtl="1"/>
            <a:r>
              <a:rPr lang="ar-SA" sz="1400" b="1" kern="100" dirty="0">
                <a:solidFill>
                  <a:schemeClr val="bg1"/>
                </a:solidFill>
                <a:latin typeface="Cairo SemiBold" pitchFamily="2" charset="-78"/>
                <a:cs typeface="Cairo SemiBold" pitchFamily="2" charset="-78"/>
              </a:rPr>
              <a:t>جورجيا </a:t>
            </a:r>
            <a:r>
              <a:rPr lang="ar-SA" sz="1400" b="1" kern="100" dirty="0" err="1">
                <a:solidFill>
                  <a:schemeClr val="bg1"/>
                </a:solidFill>
                <a:latin typeface="Cairo SemiBold" pitchFamily="2" charset="-78"/>
                <a:cs typeface="Cairo SemiBold" pitchFamily="2" charset="-78"/>
              </a:rPr>
              <a:t>بريسكوت</a:t>
            </a:r>
            <a:endParaRPr lang="en-SA" sz="1400" b="1" kern="100" dirty="0">
              <a:solidFill>
                <a:schemeClr val="bg1"/>
              </a:solidFill>
              <a:latin typeface="Cairo SemiBold" pitchFamily="2" charset="-78"/>
              <a:cs typeface="Cairo SemiBold" pitchFamily="2" charset="-78"/>
            </a:endParaRPr>
          </a:p>
        </p:txBody>
      </p:sp>
      <p:sp>
        <p:nvSpPr>
          <p:cNvPr id="17" name="TextBox 16">
            <a:extLst>
              <a:ext uri="{FF2B5EF4-FFF2-40B4-BE49-F238E27FC236}">
                <a16:creationId xmlns:a16="http://schemas.microsoft.com/office/drawing/2014/main" id="{EC139492-C03F-16BE-34FA-26A78BA6D837}"/>
              </a:ext>
            </a:extLst>
          </p:cNvPr>
          <p:cNvSpPr txBox="1"/>
          <p:nvPr/>
        </p:nvSpPr>
        <p:spPr>
          <a:xfrm>
            <a:off x="2900279" y="3584904"/>
            <a:ext cx="2457450" cy="276999"/>
          </a:xfrm>
          <a:prstGeom prst="rect">
            <a:avLst/>
          </a:prstGeom>
          <a:noFill/>
        </p:spPr>
        <p:txBody>
          <a:bodyPr wrap="square" rtlCol="0">
            <a:spAutoFit/>
          </a:bodyPr>
          <a:lstStyle/>
          <a:p>
            <a:pPr algn="r" rtl="1"/>
            <a:r>
              <a:rPr lang="ar-SA" sz="1200" b="1" kern="100" dirty="0">
                <a:solidFill>
                  <a:srgbClr val="3E3E3E"/>
                </a:solidFill>
                <a:latin typeface="Cairo SemiBold" pitchFamily="2" charset="-78"/>
                <a:ea typeface="Calibri" panose="020F0502020204030204" pitchFamily="34" charset="0"/>
                <a:cs typeface="Cairo SemiBold" pitchFamily="2" charset="-78"/>
              </a:rPr>
              <a:t>ترجمة: سارة </a:t>
            </a:r>
            <a:r>
              <a:rPr lang="ar-SA" sz="1200" b="1" kern="100" dirty="0" err="1">
                <a:solidFill>
                  <a:srgbClr val="3E3E3E"/>
                </a:solidFill>
                <a:latin typeface="Cairo SemiBold" pitchFamily="2" charset="-78"/>
                <a:ea typeface="Calibri" panose="020F0502020204030204" pitchFamily="34" charset="0"/>
                <a:cs typeface="Cairo SemiBold" pitchFamily="2" charset="-78"/>
              </a:rPr>
              <a:t>الشبيكي</a:t>
            </a:r>
            <a:endParaRPr lang="en-SA" sz="1200" kern="100" dirty="0">
              <a:solidFill>
                <a:srgbClr val="3E3E3E"/>
              </a:solidFill>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CA7DEBF-BB7F-EE2E-44B5-5048389B5FB9}"/>
              </a:ext>
            </a:extLst>
          </p:cNvPr>
          <p:cNvSpPr txBox="1"/>
          <p:nvPr/>
        </p:nvSpPr>
        <p:spPr>
          <a:xfrm>
            <a:off x="2900279" y="3846203"/>
            <a:ext cx="2457450" cy="276999"/>
          </a:xfrm>
          <a:prstGeom prst="rect">
            <a:avLst/>
          </a:prstGeom>
          <a:noFill/>
        </p:spPr>
        <p:txBody>
          <a:bodyPr wrap="square" rtlCol="0">
            <a:spAutoFit/>
          </a:bodyPr>
          <a:lstStyle/>
          <a:p>
            <a:pPr algn="r" rtl="1"/>
            <a:r>
              <a:rPr lang="ar-SA" sz="1200" b="1" kern="100" dirty="0">
                <a:solidFill>
                  <a:srgbClr val="3E3E3E"/>
                </a:solidFill>
                <a:latin typeface="Cairo SemiBold" pitchFamily="2" charset="-78"/>
                <a:ea typeface="Calibri" panose="020F0502020204030204" pitchFamily="34" charset="0"/>
                <a:cs typeface="Cairo SemiBold" pitchFamily="2" charset="-78"/>
              </a:rPr>
              <a:t>تدقيق: منى عبدالله</a:t>
            </a:r>
            <a:endParaRPr lang="en-SA" sz="1200" kern="100" dirty="0">
              <a:solidFill>
                <a:srgbClr val="3E3E3E"/>
              </a:solidFill>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DC5A321-D256-9870-E5E9-96B609E2F4BB}"/>
              </a:ext>
            </a:extLst>
          </p:cNvPr>
          <p:cNvSpPr txBox="1"/>
          <p:nvPr/>
        </p:nvSpPr>
        <p:spPr>
          <a:xfrm>
            <a:off x="106182" y="6066106"/>
            <a:ext cx="8303860" cy="669414"/>
          </a:xfrm>
          <a:prstGeom prst="rect">
            <a:avLst/>
          </a:prstGeom>
          <a:noFill/>
        </p:spPr>
        <p:txBody>
          <a:bodyPr wrap="square" rtlCol="0">
            <a:spAutoFit/>
          </a:bodyPr>
          <a:lstStyle/>
          <a:p>
            <a:pPr algn="r" rtl="1">
              <a:lnSpc>
                <a:spcPct val="150000"/>
              </a:lnSpc>
            </a:pPr>
            <a:r>
              <a:rPr lang="ar-SA" sz="1400" b="1" dirty="0">
                <a:solidFill>
                  <a:srgbClr val="3E3E3E"/>
                </a:solidFill>
                <a:latin typeface="Cairo SemiBold" pitchFamily="2" charset="-78"/>
                <a:ea typeface="Calibri" panose="020F0502020204030204" pitchFamily="34" charset="0"/>
                <a:cs typeface="Cairo SemiBold" pitchFamily="2" charset="-78"/>
              </a:rPr>
              <a:t>ملاحظة للمربيين والمعلمين ومقدمي الرعاية: </a:t>
            </a:r>
            <a:r>
              <a:rPr lang="ar-SA" sz="1200" b="1" dirty="0">
                <a:solidFill>
                  <a:srgbClr val="3E3E3E"/>
                </a:solidFill>
                <a:latin typeface="Cairo SemiBold" pitchFamily="2" charset="-78"/>
                <a:cs typeface="Cairo SemiBold" pitchFamily="2" charset="-78"/>
              </a:rPr>
              <a:t>المحتوى المُقدم يتضمن عدة روابط خاصة بمصادر لمواقع خارجية، حرصنا على أن تكون ملائمة </a:t>
            </a:r>
            <a:r>
              <a:rPr lang="ar-SA" sz="1200" b="1" dirty="0">
                <a:solidFill>
                  <a:srgbClr val="3E3E3E"/>
                </a:solidFill>
                <a:latin typeface="Cairo SemiBold" pitchFamily="2" charset="-78"/>
                <a:ea typeface="Calibri" panose="020F0502020204030204" pitchFamily="34" charset="0"/>
                <a:cs typeface="Cairo SemiBold" pitchFamily="2" charset="-78"/>
              </a:rPr>
              <a:t>إلا أنّه يُفضل الاطلاع عليها مسبقًا. للاحتياط</a:t>
            </a:r>
            <a:r>
              <a:rPr lang="ar-SA" sz="1200" b="1" dirty="0">
                <a:solidFill>
                  <a:srgbClr val="3E3E3E"/>
                </a:solidFill>
                <a:latin typeface="Cairo SemiBold" pitchFamily="2" charset="-78"/>
                <a:cs typeface="Cairo SemiBold" pitchFamily="2" charset="-78"/>
              </a:rPr>
              <a:t> جرى التنويه.</a:t>
            </a:r>
            <a:endParaRPr lang="en-SA" sz="1600" b="1" dirty="0">
              <a:solidFill>
                <a:srgbClr val="3E3E3E"/>
              </a:solidFill>
              <a:latin typeface="Cairo SemiBold" pitchFamily="2" charset="-78"/>
              <a:cs typeface="Cairo SemiBold" pitchFamily="2" charset="-78"/>
            </a:endParaRPr>
          </a:p>
        </p:txBody>
      </p:sp>
      <p:sp>
        <p:nvSpPr>
          <p:cNvPr id="21" name="TextBox 20">
            <a:extLst>
              <a:ext uri="{FF2B5EF4-FFF2-40B4-BE49-F238E27FC236}">
                <a16:creationId xmlns:a16="http://schemas.microsoft.com/office/drawing/2014/main" id="{88C347A9-FC9B-0B4F-CE2D-2E3F5E6359B5}"/>
              </a:ext>
            </a:extLst>
          </p:cNvPr>
          <p:cNvSpPr txBox="1"/>
          <p:nvPr/>
        </p:nvSpPr>
        <p:spPr>
          <a:xfrm>
            <a:off x="1837890" y="2519362"/>
            <a:ext cx="3837482" cy="584775"/>
          </a:xfrm>
          <a:prstGeom prst="rect">
            <a:avLst/>
          </a:prstGeom>
          <a:noFill/>
        </p:spPr>
        <p:txBody>
          <a:bodyPr wrap="square">
            <a:spAutoFit/>
          </a:bodyPr>
          <a:lstStyle/>
          <a:p>
            <a:pPr algn="r" rtl="1"/>
            <a:r>
              <a:rPr lang="ar-SA" sz="3200" b="1" dirty="0">
                <a:solidFill>
                  <a:srgbClr val="3E3E3E"/>
                </a:solidFill>
                <a:latin typeface="Cairo SemiBold" pitchFamily="2" charset="-78"/>
                <a:cs typeface="Cairo SemiBold" pitchFamily="2" charset="-78"/>
              </a:rPr>
              <a:t>أحاديث منزلية</a:t>
            </a:r>
            <a:endParaRPr lang="en-SA" sz="3200" b="1" dirty="0">
              <a:solidFill>
                <a:srgbClr val="3E3E3E"/>
              </a:solidFill>
              <a:latin typeface="Cairo SemiBold" pitchFamily="2" charset="-78"/>
              <a:cs typeface="Cairo SemiBold" pitchFamily="2" charset="-78"/>
            </a:endParaRPr>
          </a:p>
        </p:txBody>
      </p:sp>
      <p:pic>
        <p:nvPicPr>
          <p:cNvPr id="23" name="Picture 22">
            <a:extLst>
              <a:ext uri="{FF2B5EF4-FFF2-40B4-BE49-F238E27FC236}">
                <a16:creationId xmlns:a16="http://schemas.microsoft.com/office/drawing/2014/main" id="{C526D9CE-8066-5B21-48C0-4C6A8C08776F}"/>
              </a:ext>
            </a:extLst>
          </p:cNvPr>
          <p:cNvPicPr>
            <a:picLocks noChangeAspect="1"/>
          </p:cNvPicPr>
          <p:nvPr/>
        </p:nvPicPr>
        <p:blipFill>
          <a:blip r:embed="rId5"/>
          <a:stretch>
            <a:fillRect/>
          </a:stretch>
        </p:blipFill>
        <p:spPr>
          <a:xfrm>
            <a:off x="34000" y="-37712"/>
            <a:ext cx="1202768" cy="1202768"/>
          </a:xfrm>
          <a:prstGeom prst="rect">
            <a:avLst/>
          </a:prstGeom>
        </p:spPr>
      </p:pic>
      <p:sp>
        <p:nvSpPr>
          <p:cNvPr id="24" name="TextBox 23">
            <a:extLst>
              <a:ext uri="{FF2B5EF4-FFF2-40B4-BE49-F238E27FC236}">
                <a16:creationId xmlns:a16="http://schemas.microsoft.com/office/drawing/2014/main" id="{1CEBB33E-072C-6765-1070-4A3473F17446}"/>
              </a:ext>
            </a:extLst>
          </p:cNvPr>
          <p:cNvSpPr txBox="1"/>
          <p:nvPr/>
        </p:nvSpPr>
        <p:spPr>
          <a:xfrm>
            <a:off x="-1795888" y="489853"/>
            <a:ext cx="4800600" cy="276999"/>
          </a:xfrm>
          <a:prstGeom prst="rect">
            <a:avLst/>
          </a:prstGeom>
          <a:noFill/>
        </p:spPr>
        <p:txBody>
          <a:bodyPr wrap="square" rtlCol="0">
            <a:spAutoFit/>
          </a:bodyPr>
          <a:lstStyle/>
          <a:p>
            <a:pPr algn="r" rtl="1"/>
            <a:r>
              <a:rPr lang="ar-SA" sz="1200" b="1" dirty="0">
                <a:solidFill>
                  <a:srgbClr val="3E3E3E"/>
                </a:solidFill>
                <a:latin typeface="Cairo SemiBold" pitchFamily="2" charset="-78"/>
                <a:cs typeface="Cairo SemiBold" pitchFamily="2" charset="-78"/>
              </a:rPr>
              <a:t>هذا المحتوى برعاية نوافذ</a:t>
            </a:r>
            <a:endParaRPr lang="en-SA" sz="1200" b="1" dirty="0">
              <a:solidFill>
                <a:srgbClr val="3E3E3E"/>
              </a:solidFill>
              <a:latin typeface="Cairo SemiBold" pitchFamily="2" charset="-78"/>
              <a:cs typeface="Cairo SemiBold" pitchFamily="2" charset="-78"/>
            </a:endParaRPr>
          </a:p>
        </p:txBody>
      </p:sp>
      <p:pic>
        <p:nvPicPr>
          <p:cNvPr id="26" name="Picture 25">
            <a:extLst>
              <a:ext uri="{FF2B5EF4-FFF2-40B4-BE49-F238E27FC236}">
                <a16:creationId xmlns:a16="http://schemas.microsoft.com/office/drawing/2014/main" id="{B8EFE1DF-37EC-9583-CD36-C9DA15C6DE41}"/>
              </a:ext>
            </a:extLst>
          </p:cNvPr>
          <p:cNvPicPr>
            <a:picLocks noChangeAspect="1"/>
          </p:cNvPicPr>
          <p:nvPr/>
        </p:nvPicPr>
        <p:blipFill>
          <a:blip r:embed="rId6"/>
          <a:stretch>
            <a:fillRect/>
          </a:stretch>
        </p:blipFill>
        <p:spPr>
          <a:xfrm>
            <a:off x="7138162" y="69493"/>
            <a:ext cx="1394718" cy="1394718"/>
          </a:xfrm>
          <a:prstGeom prst="rect">
            <a:avLst/>
          </a:prstGeom>
        </p:spPr>
      </p:pic>
      <p:sp>
        <p:nvSpPr>
          <p:cNvPr id="30" name="TextBox 29">
            <a:extLst>
              <a:ext uri="{FF2B5EF4-FFF2-40B4-BE49-F238E27FC236}">
                <a16:creationId xmlns:a16="http://schemas.microsoft.com/office/drawing/2014/main" id="{B79E11FA-E464-EDB4-C733-21CC0A5922AE}"/>
              </a:ext>
            </a:extLst>
          </p:cNvPr>
          <p:cNvSpPr txBox="1"/>
          <p:nvPr/>
        </p:nvSpPr>
        <p:spPr>
          <a:xfrm>
            <a:off x="2230893" y="4246001"/>
            <a:ext cx="4171689" cy="276999"/>
          </a:xfrm>
          <a:prstGeom prst="rect">
            <a:avLst/>
          </a:prstGeom>
          <a:noFill/>
        </p:spPr>
        <p:txBody>
          <a:bodyPr wrap="square" rtlCol="0">
            <a:spAutoFit/>
          </a:bodyPr>
          <a:lstStyle/>
          <a:p>
            <a:pPr algn="r" rtl="1"/>
            <a:r>
              <a:rPr lang="ar-SA" sz="1200" b="1" kern="100" dirty="0">
                <a:solidFill>
                  <a:srgbClr val="3E3E3E"/>
                </a:solidFill>
                <a:latin typeface="Cairo SemiBold" pitchFamily="2" charset="-78"/>
                <a:ea typeface="Calibri" panose="020F0502020204030204" pitchFamily="34" charset="0"/>
                <a:cs typeface="Cairo SemiBold" pitchFamily="2" charset="-78"/>
              </a:rPr>
              <a:t>تُرجم هذا المحتوى بعد الحصول على الإذن الخطي من الناشر</a:t>
            </a:r>
            <a:endParaRPr lang="en-SA" sz="1200" b="1" kern="100" dirty="0">
              <a:solidFill>
                <a:srgbClr val="3E3E3E"/>
              </a:solidFill>
              <a:latin typeface="Cairo SemiBold" pitchFamily="2" charset="-78"/>
              <a:ea typeface="Calibri" panose="020F0502020204030204" pitchFamily="34" charset="0"/>
              <a:cs typeface="Cairo SemiBold" pitchFamily="2" charset="-78"/>
            </a:endParaRPr>
          </a:p>
        </p:txBody>
      </p:sp>
      <p:pic>
        <p:nvPicPr>
          <p:cNvPr id="9" name="Picture 8">
            <a:extLst>
              <a:ext uri="{FF2B5EF4-FFF2-40B4-BE49-F238E27FC236}">
                <a16:creationId xmlns:a16="http://schemas.microsoft.com/office/drawing/2014/main" id="{B6E77660-7EA7-54AE-6B69-958A081AB54D}"/>
              </a:ext>
            </a:extLst>
          </p:cNvPr>
          <p:cNvPicPr>
            <a:picLocks noChangeAspect="1"/>
          </p:cNvPicPr>
          <p:nvPr/>
        </p:nvPicPr>
        <p:blipFill>
          <a:blip r:embed="rId7"/>
          <a:stretch>
            <a:fillRect/>
          </a:stretch>
        </p:blipFill>
        <p:spPr>
          <a:xfrm>
            <a:off x="8900968" y="1248898"/>
            <a:ext cx="2949131" cy="4418174"/>
          </a:xfrm>
          <a:prstGeom prst="rect">
            <a:avLst/>
          </a:prstGeom>
          <a:noFill/>
          <a:ln w="15875">
            <a:solidFill>
              <a:srgbClr val="B1988F"/>
            </a:solidFill>
          </a:ln>
        </p:spPr>
      </p:pic>
      <p:sp>
        <p:nvSpPr>
          <p:cNvPr id="10" name="TextBox 9">
            <a:extLst>
              <a:ext uri="{FF2B5EF4-FFF2-40B4-BE49-F238E27FC236}">
                <a16:creationId xmlns:a16="http://schemas.microsoft.com/office/drawing/2014/main" id="{6199D53A-DB20-F0DC-C514-C37282BA5B16}"/>
              </a:ext>
            </a:extLst>
          </p:cNvPr>
          <p:cNvSpPr txBox="1"/>
          <p:nvPr/>
        </p:nvSpPr>
        <p:spPr>
          <a:xfrm>
            <a:off x="7899208" y="5499643"/>
            <a:ext cx="3152880" cy="200055"/>
          </a:xfrm>
          <a:prstGeom prst="rect">
            <a:avLst/>
          </a:prstGeom>
          <a:noFill/>
        </p:spPr>
        <p:txBody>
          <a:bodyPr wrap="square" rtlCol="0">
            <a:spAutoFit/>
          </a:bodyPr>
          <a:lstStyle/>
          <a:p>
            <a:pPr marL="0" algn="ctr" defTabSz="457200" rtl="0" eaLnBrk="1" latinLnBrk="0" hangingPunct="1"/>
            <a:r>
              <a:rPr lang="en-SA" sz="700" b="1" kern="100" dirty="0">
                <a:solidFill>
                  <a:schemeClr val="bg1">
                    <a:alpha val="37996"/>
                  </a:schemeClr>
                </a:solidFill>
                <a:latin typeface="Cairo SemiBold" pitchFamily="2" charset="-78"/>
                <a:cs typeface="Cairo SemiBold" pitchFamily="2" charset="-78"/>
              </a:rPr>
              <a:t>Source of Image: Redbubble </a:t>
            </a:r>
          </a:p>
        </p:txBody>
      </p:sp>
    </p:spTree>
    <p:extLst>
      <p:ext uri="{BB962C8B-B14F-4D97-AF65-F5344CB8AC3E}">
        <p14:creationId xmlns:p14="http://schemas.microsoft.com/office/powerpoint/2010/main" val="414414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EDE7E9-78AB-B87B-3108-122A8E09E67C}"/>
              </a:ext>
            </a:extLst>
          </p:cNvPr>
          <p:cNvSpPr/>
          <p:nvPr/>
        </p:nvSpPr>
        <p:spPr>
          <a:xfrm>
            <a:off x="9093167" y="3072030"/>
            <a:ext cx="66261" cy="1328138"/>
          </a:xfrm>
          <a:prstGeom prst="rect">
            <a:avLst/>
          </a:prstGeom>
          <a:solidFill>
            <a:srgbClr val="EE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8" name="Rectangle 7">
            <a:extLst>
              <a:ext uri="{FF2B5EF4-FFF2-40B4-BE49-F238E27FC236}">
                <a16:creationId xmlns:a16="http://schemas.microsoft.com/office/drawing/2014/main" id="{05855E01-D5E4-5C33-815E-E6C17B662BA1}"/>
              </a:ext>
            </a:extLst>
          </p:cNvPr>
          <p:cNvSpPr/>
          <p:nvPr/>
        </p:nvSpPr>
        <p:spPr>
          <a:xfrm>
            <a:off x="5489168" y="3473765"/>
            <a:ext cx="66261" cy="1159190"/>
          </a:xfrm>
          <a:prstGeom prst="rect">
            <a:avLst/>
          </a:prstGeom>
          <a:solidFill>
            <a:srgbClr val="EE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9" name="Rectangle 8">
            <a:extLst>
              <a:ext uri="{FF2B5EF4-FFF2-40B4-BE49-F238E27FC236}">
                <a16:creationId xmlns:a16="http://schemas.microsoft.com/office/drawing/2014/main" id="{13908170-3359-453F-245D-82F4767C5F35}"/>
              </a:ext>
            </a:extLst>
          </p:cNvPr>
          <p:cNvSpPr/>
          <p:nvPr/>
        </p:nvSpPr>
        <p:spPr>
          <a:xfrm>
            <a:off x="1770249" y="3055312"/>
            <a:ext cx="66261" cy="1328138"/>
          </a:xfrm>
          <a:prstGeom prst="rect">
            <a:avLst/>
          </a:prstGeom>
          <a:solidFill>
            <a:srgbClr val="EE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1028" name="Rectangle 1027">
            <a:extLst>
              <a:ext uri="{FF2B5EF4-FFF2-40B4-BE49-F238E27FC236}">
                <a16:creationId xmlns:a16="http://schemas.microsoft.com/office/drawing/2014/main" id="{70520EF1-4020-2AB6-AB22-7BF5D01DB61C}"/>
              </a:ext>
            </a:extLst>
          </p:cNvPr>
          <p:cNvSpPr/>
          <p:nvPr/>
        </p:nvSpPr>
        <p:spPr>
          <a:xfrm rot="5400000">
            <a:off x="5697314" y="-1776638"/>
            <a:ext cx="882700" cy="12277328"/>
          </a:xfrm>
          <a:prstGeom prst="rect">
            <a:avLst/>
          </a:prstGeom>
          <a:solidFill>
            <a:srgbClr val="2E7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26" name="Rectangle 25">
            <a:extLst>
              <a:ext uri="{FF2B5EF4-FFF2-40B4-BE49-F238E27FC236}">
                <a16:creationId xmlns:a16="http://schemas.microsoft.com/office/drawing/2014/main" id="{E320ADC0-F88A-8539-922C-EC49D5DB72D9}"/>
              </a:ext>
            </a:extLst>
          </p:cNvPr>
          <p:cNvSpPr/>
          <p:nvPr/>
        </p:nvSpPr>
        <p:spPr>
          <a:xfrm>
            <a:off x="10922875" y="0"/>
            <a:ext cx="1367196" cy="6858000"/>
          </a:xfrm>
          <a:prstGeom prst="rect">
            <a:avLst/>
          </a:prstGeom>
          <a:solidFill>
            <a:srgbClr val="70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SA"/>
          </a:p>
        </p:txBody>
      </p:sp>
      <p:grpSp>
        <p:nvGrpSpPr>
          <p:cNvPr id="56" name="Group 55">
            <a:extLst>
              <a:ext uri="{FF2B5EF4-FFF2-40B4-BE49-F238E27FC236}">
                <a16:creationId xmlns:a16="http://schemas.microsoft.com/office/drawing/2014/main" id="{A136C736-2C6E-271A-1AD8-7AEF659A0A6E}"/>
              </a:ext>
            </a:extLst>
          </p:cNvPr>
          <p:cNvGrpSpPr/>
          <p:nvPr/>
        </p:nvGrpSpPr>
        <p:grpSpPr>
          <a:xfrm>
            <a:off x="7707725" y="1858651"/>
            <a:ext cx="2837145" cy="1211899"/>
            <a:chOff x="9132219" y="2161147"/>
            <a:chExt cx="2837145" cy="1001936"/>
          </a:xfrm>
        </p:grpSpPr>
        <p:sp>
          <p:nvSpPr>
            <p:cNvPr id="32" name="Rounded Rectangle 31">
              <a:extLst>
                <a:ext uri="{FF2B5EF4-FFF2-40B4-BE49-F238E27FC236}">
                  <a16:creationId xmlns:a16="http://schemas.microsoft.com/office/drawing/2014/main" id="{CBAAAA0A-1B19-485C-1959-A6934C0D806C}"/>
                </a:ext>
              </a:extLst>
            </p:cNvPr>
            <p:cNvSpPr/>
            <p:nvPr/>
          </p:nvSpPr>
          <p:spPr>
            <a:xfrm>
              <a:off x="9132219" y="2161147"/>
              <a:ext cx="2837145" cy="1001936"/>
            </a:xfrm>
            <a:prstGeom prst="roundRect">
              <a:avLst/>
            </a:prstGeom>
            <a:noFill/>
            <a:ln w="19050">
              <a:solidFill>
                <a:srgbClr val="A63A50"/>
              </a:solidFill>
            </a:ln>
          </p:spPr>
          <p:style>
            <a:lnRef idx="2">
              <a:schemeClr val="accent6"/>
            </a:lnRef>
            <a:fillRef idx="1">
              <a:schemeClr val="lt1"/>
            </a:fillRef>
            <a:effectRef idx="0">
              <a:schemeClr val="accent6"/>
            </a:effectRef>
            <a:fontRef idx="minor">
              <a:schemeClr val="dk1"/>
            </a:fontRef>
          </p:style>
          <p:txBody>
            <a:bodyPr rtlCol="0" anchor="ctr"/>
            <a:lstStyle/>
            <a:p>
              <a:pPr marL="0" algn="ctr" defTabSz="457200" rtl="1" eaLnBrk="1" latinLnBrk="0" hangingPunct="1"/>
              <a:endParaRPr lang="en-SA"/>
            </a:p>
          </p:txBody>
        </p:sp>
        <p:sp>
          <p:nvSpPr>
            <p:cNvPr id="33" name="TextBox 32">
              <a:extLst>
                <a:ext uri="{FF2B5EF4-FFF2-40B4-BE49-F238E27FC236}">
                  <a16:creationId xmlns:a16="http://schemas.microsoft.com/office/drawing/2014/main" id="{84B7ACDA-958F-C768-554A-141E909A7F8B}"/>
                </a:ext>
              </a:extLst>
            </p:cNvPr>
            <p:cNvSpPr txBox="1"/>
            <p:nvPr/>
          </p:nvSpPr>
          <p:spPr>
            <a:xfrm>
              <a:off x="9341581" y="2441369"/>
              <a:ext cx="2607929" cy="515270"/>
            </a:xfrm>
            <a:prstGeom prst="rect">
              <a:avLst/>
            </a:prstGeom>
            <a:noFill/>
          </p:spPr>
          <p:txBody>
            <a:bodyPr wrap="square" rtlCol="0">
              <a:spAutoFit/>
            </a:bodyPr>
            <a:lstStyle/>
            <a:p>
              <a:pPr algn="ctr" rtl="1">
                <a:lnSpc>
                  <a:spcPct val="150000"/>
                </a:lnSpc>
              </a:pPr>
              <a:r>
                <a:rPr lang="ar-SA" sz="1200" b="1" dirty="0">
                  <a:solidFill>
                    <a:srgbClr val="3E3E3E"/>
                  </a:solidFill>
                  <a:latin typeface="Cairo SemiBold" pitchFamily="2" charset="-78"/>
                  <a:cs typeface="Cairo SemiBold" pitchFamily="2" charset="-78"/>
                </a:rPr>
                <a:t>« إن كنت تتحلى بشجاعة التخلي، فإن الحياة ستفتح لك أبوابها »</a:t>
              </a:r>
              <a:endParaRPr lang="en-SA" sz="1200" b="1" dirty="0">
                <a:solidFill>
                  <a:srgbClr val="3E3E3E"/>
                </a:solidFill>
                <a:latin typeface="Cairo SemiBold" pitchFamily="2" charset="-78"/>
                <a:cs typeface="Cairo SemiBold" pitchFamily="2" charset="-78"/>
              </a:endParaRPr>
            </a:p>
          </p:txBody>
        </p:sp>
      </p:grpSp>
      <p:sp>
        <p:nvSpPr>
          <p:cNvPr id="41" name="TextBox 40">
            <a:extLst>
              <a:ext uri="{FF2B5EF4-FFF2-40B4-BE49-F238E27FC236}">
                <a16:creationId xmlns:a16="http://schemas.microsoft.com/office/drawing/2014/main" id="{A79DA1A2-B8A8-20D9-349A-A99E7A8D8D3F}"/>
              </a:ext>
            </a:extLst>
          </p:cNvPr>
          <p:cNvSpPr txBox="1"/>
          <p:nvPr/>
        </p:nvSpPr>
        <p:spPr>
          <a:xfrm>
            <a:off x="791627" y="5294003"/>
            <a:ext cx="2023504" cy="536685"/>
          </a:xfrm>
          <a:prstGeom prst="rect">
            <a:avLst/>
          </a:prstGeom>
          <a:noFill/>
        </p:spPr>
        <p:txBody>
          <a:bodyPr wrap="square" rtlCol="0">
            <a:spAutoFit/>
          </a:bodyPr>
          <a:lstStyle/>
          <a:p>
            <a:pPr algn="ctr" rtl="1">
              <a:lnSpc>
                <a:spcPct val="150000"/>
              </a:lnSpc>
            </a:pPr>
            <a:r>
              <a:rPr lang="ar-SA" sz="1100" b="1" dirty="0">
                <a:solidFill>
                  <a:srgbClr val="3E3E3E"/>
                </a:solidFill>
                <a:latin typeface="Cairo SemiBold" pitchFamily="2" charset="-78"/>
                <a:cs typeface="Cairo SemiBold" pitchFamily="2" charset="-78"/>
              </a:rPr>
              <a:t>أفلاطون</a:t>
            </a:r>
          </a:p>
          <a:p>
            <a:pPr algn="ctr" rtl="1">
              <a:lnSpc>
                <a:spcPct val="150000"/>
              </a:lnSpc>
            </a:pPr>
            <a:r>
              <a:rPr lang="ar-SA" sz="900" b="1" dirty="0">
                <a:solidFill>
                  <a:srgbClr val="3E3E3E"/>
                </a:solidFill>
                <a:latin typeface="Cairo SemiBold" pitchFamily="2" charset="-78"/>
                <a:cs typeface="Cairo SemiBold" pitchFamily="2" charset="-78"/>
              </a:rPr>
              <a:t>فيلسوف يوناني  </a:t>
            </a:r>
            <a:endParaRPr lang="en-SA" sz="900" b="1" dirty="0">
              <a:solidFill>
                <a:srgbClr val="3E3E3E"/>
              </a:solidFill>
              <a:latin typeface="Cairo SemiBold" pitchFamily="2" charset="-78"/>
              <a:cs typeface="Cairo SemiBold" pitchFamily="2" charset="-78"/>
            </a:endParaRPr>
          </a:p>
        </p:txBody>
      </p:sp>
      <p:sp>
        <p:nvSpPr>
          <p:cNvPr id="42" name="TextBox 41">
            <a:extLst>
              <a:ext uri="{FF2B5EF4-FFF2-40B4-BE49-F238E27FC236}">
                <a16:creationId xmlns:a16="http://schemas.microsoft.com/office/drawing/2014/main" id="{7ABF2F0A-179F-121C-0497-D8761D79246F}"/>
              </a:ext>
            </a:extLst>
          </p:cNvPr>
          <p:cNvSpPr txBox="1"/>
          <p:nvPr/>
        </p:nvSpPr>
        <p:spPr>
          <a:xfrm>
            <a:off x="4510546" y="5081740"/>
            <a:ext cx="2023504" cy="492443"/>
          </a:xfrm>
          <a:prstGeom prst="rect">
            <a:avLst/>
          </a:prstGeom>
          <a:noFill/>
        </p:spPr>
        <p:txBody>
          <a:bodyPr wrap="square" rtlCol="0">
            <a:spAutoFit/>
          </a:bodyPr>
          <a:lstStyle/>
          <a:p>
            <a:pPr algn="ctr" rtl="1">
              <a:lnSpc>
                <a:spcPct val="150000"/>
              </a:lnSpc>
            </a:pPr>
            <a:r>
              <a:rPr lang="ar-SA" sz="1000" b="1" dirty="0">
                <a:solidFill>
                  <a:srgbClr val="3E3E3E"/>
                </a:solidFill>
                <a:latin typeface="Cairo SemiBold" pitchFamily="2" charset="-78"/>
                <a:cs typeface="Cairo SemiBold" pitchFamily="2" charset="-78"/>
              </a:rPr>
              <a:t>روضة الحاج</a:t>
            </a:r>
          </a:p>
          <a:p>
            <a:pPr algn="ctr" rtl="1">
              <a:lnSpc>
                <a:spcPct val="150000"/>
              </a:lnSpc>
            </a:pPr>
            <a:r>
              <a:rPr lang="ar-SA" sz="800" b="1" dirty="0">
                <a:solidFill>
                  <a:srgbClr val="3E3E3E"/>
                </a:solidFill>
                <a:latin typeface="Cairo SemiBold" pitchFamily="2" charset="-78"/>
                <a:cs typeface="Cairo SemiBold" pitchFamily="2" charset="-78"/>
              </a:rPr>
              <a:t>شاعرة </a:t>
            </a:r>
            <a:endParaRPr lang="en-SA" sz="800" b="1" dirty="0">
              <a:solidFill>
                <a:srgbClr val="3E3E3E"/>
              </a:solidFill>
              <a:latin typeface="Cairo SemiBold" pitchFamily="2" charset="-78"/>
              <a:cs typeface="Cairo SemiBold" pitchFamily="2" charset="-78"/>
            </a:endParaRPr>
          </a:p>
        </p:txBody>
      </p:sp>
      <p:grpSp>
        <p:nvGrpSpPr>
          <p:cNvPr id="1031" name="Group 1030">
            <a:extLst>
              <a:ext uri="{FF2B5EF4-FFF2-40B4-BE49-F238E27FC236}">
                <a16:creationId xmlns:a16="http://schemas.microsoft.com/office/drawing/2014/main" id="{8ECBF75E-9470-6903-17FC-C86707D61FA2}"/>
              </a:ext>
            </a:extLst>
          </p:cNvPr>
          <p:cNvGrpSpPr/>
          <p:nvPr/>
        </p:nvGrpSpPr>
        <p:grpSpPr>
          <a:xfrm>
            <a:off x="265566" y="1843414"/>
            <a:ext cx="3075626" cy="1211898"/>
            <a:chOff x="4703238" y="1837515"/>
            <a:chExt cx="3075626" cy="1211898"/>
          </a:xfrm>
        </p:grpSpPr>
        <p:sp>
          <p:nvSpPr>
            <p:cNvPr id="55" name="Rounded Rectangle 54">
              <a:extLst>
                <a:ext uri="{FF2B5EF4-FFF2-40B4-BE49-F238E27FC236}">
                  <a16:creationId xmlns:a16="http://schemas.microsoft.com/office/drawing/2014/main" id="{33137E88-9AE2-D9CB-8D44-2CE202050D81}"/>
                </a:ext>
              </a:extLst>
            </p:cNvPr>
            <p:cNvSpPr/>
            <p:nvPr/>
          </p:nvSpPr>
          <p:spPr>
            <a:xfrm>
              <a:off x="4703238" y="1837515"/>
              <a:ext cx="3075626" cy="1211898"/>
            </a:xfrm>
            <a:prstGeom prst="roundRect">
              <a:avLst/>
            </a:prstGeom>
            <a:noFill/>
            <a:ln w="19050">
              <a:solidFill>
                <a:srgbClr val="A63A50"/>
              </a:solidFill>
            </a:ln>
          </p:spPr>
          <p:style>
            <a:lnRef idx="2">
              <a:schemeClr val="accent6"/>
            </a:lnRef>
            <a:fillRef idx="1">
              <a:schemeClr val="lt1"/>
            </a:fillRef>
            <a:effectRef idx="0">
              <a:schemeClr val="accent6"/>
            </a:effectRef>
            <a:fontRef idx="minor">
              <a:schemeClr val="dk1"/>
            </a:fontRef>
          </p:style>
          <p:txBody>
            <a:bodyPr rtlCol="0" anchor="ctr"/>
            <a:lstStyle/>
            <a:p>
              <a:pPr marL="0" algn="ctr" defTabSz="457200" rtl="1" eaLnBrk="1" latinLnBrk="0" hangingPunct="1"/>
              <a:endParaRPr lang="en-SA" dirty="0"/>
            </a:p>
          </p:txBody>
        </p:sp>
        <p:sp>
          <p:nvSpPr>
            <p:cNvPr id="35" name="TextBox 34">
              <a:extLst>
                <a:ext uri="{FF2B5EF4-FFF2-40B4-BE49-F238E27FC236}">
                  <a16:creationId xmlns:a16="http://schemas.microsoft.com/office/drawing/2014/main" id="{EC84D16E-2238-5BD8-F2E6-D6B45931E3E0}"/>
                </a:ext>
              </a:extLst>
            </p:cNvPr>
            <p:cNvSpPr txBox="1"/>
            <p:nvPr/>
          </p:nvSpPr>
          <p:spPr>
            <a:xfrm>
              <a:off x="4781087" y="2191697"/>
              <a:ext cx="2919928" cy="623248"/>
            </a:xfrm>
            <a:prstGeom prst="rect">
              <a:avLst/>
            </a:prstGeom>
            <a:noFill/>
          </p:spPr>
          <p:txBody>
            <a:bodyPr wrap="square" rtlCol="0">
              <a:spAutoFit/>
            </a:bodyPr>
            <a:lstStyle/>
            <a:p>
              <a:pPr algn="ctr" rtl="1">
                <a:lnSpc>
                  <a:spcPct val="150000"/>
                </a:lnSpc>
              </a:pPr>
              <a:r>
                <a:rPr lang="ar-SA" sz="1200" b="1" dirty="0">
                  <a:solidFill>
                    <a:srgbClr val="3E3E3E"/>
                  </a:solidFill>
                  <a:latin typeface="Cairo SemiBold" pitchFamily="2" charset="-78"/>
                  <a:cs typeface="Cairo SemiBold" pitchFamily="2" charset="-78"/>
                </a:rPr>
                <a:t>«البدايات أهم مرحلة في أي رحلة أو عمل نقوم به»</a:t>
              </a:r>
              <a:endParaRPr lang="en-SA" sz="1200" b="1" dirty="0">
                <a:solidFill>
                  <a:srgbClr val="3E3E3E"/>
                </a:solidFill>
                <a:latin typeface="Cairo SemiBold" pitchFamily="2" charset="-78"/>
                <a:cs typeface="Cairo SemiBold" pitchFamily="2" charset="-78"/>
              </a:endParaRPr>
            </a:p>
          </p:txBody>
        </p:sp>
      </p:grpSp>
      <p:grpSp>
        <p:nvGrpSpPr>
          <p:cNvPr id="1029" name="Group 1028">
            <a:extLst>
              <a:ext uri="{FF2B5EF4-FFF2-40B4-BE49-F238E27FC236}">
                <a16:creationId xmlns:a16="http://schemas.microsoft.com/office/drawing/2014/main" id="{F1A27388-A2AA-C4B5-5B8E-62233E88A41F}"/>
              </a:ext>
            </a:extLst>
          </p:cNvPr>
          <p:cNvGrpSpPr/>
          <p:nvPr/>
        </p:nvGrpSpPr>
        <p:grpSpPr>
          <a:xfrm>
            <a:off x="4206798" y="1370009"/>
            <a:ext cx="2631000" cy="2101044"/>
            <a:chOff x="118563" y="1734693"/>
            <a:chExt cx="2631000" cy="1761317"/>
          </a:xfrm>
        </p:grpSpPr>
        <p:sp>
          <p:nvSpPr>
            <p:cNvPr id="40" name="TextBox 39">
              <a:extLst>
                <a:ext uri="{FF2B5EF4-FFF2-40B4-BE49-F238E27FC236}">
                  <a16:creationId xmlns:a16="http://schemas.microsoft.com/office/drawing/2014/main" id="{7006D469-5634-7184-415C-CC5DF048DE9C}"/>
                </a:ext>
              </a:extLst>
            </p:cNvPr>
            <p:cNvSpPr txBox="1"/>
            <p:nvPr/>
          </p:nvSpPr>
          <p:spPr>
            <a:xfrm>
              <a:off x="118563" y="1797761"/>
              <a:ext cx="2631000" cy="1683521"/>
            </a:xfrm>
            <a:prstGeom prst="rect">
              <a:avLst/>
            </a:prstGeom>
            <a:noFill/>
          </p:spPr>
          <p:txBody>
            <a:bodyPr wrap="square">
              <a:spAutoFit/>
            </a:bodyPr>
            <a:lstStyle/>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قرَّرتُ في العامِ الجديدْ </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ألا أفتِّشَ في عيونِ الناسِ</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عنَّي!</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لن أراني جيداً</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مرآةُ ذاتي</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طالما صدَقتْ معي</a:t>
              </a:r>
            </a:p>
            <a:p>
              <a:pPr algn="ctr" rtl="1">
                <a:lnSpc>
                  <a:spcPct val="150000"/>
                </a:lnSpc>
              </a:pPr>
              <a:r>
                <a:rPr lang="ar-SA" sz="1200" b="1" kern="100" dirty="0">
                  <a:solidFill>
                    <a:srgbClr val="3E3E3E"/>
                  </a:solidFill>
                  <a:latin typeface="Cairo SemiBold" pitchFamily="2" charset="-78"/>
                  <a:ea typeface="Calibri" panose="020F0502020204030204" pitchFamily="34" charset="0"/>
                  <a:cs typeface="Cairo SemiBold" pitchFamily="2" charset="-78"/>
                </a:rPr>
                <a:t>فكأنما بصري حديدْ!</a:t>
              </a:r>
              <a:endParaRPr lang="en-SA" sz="1000" b="1" dirty="0">
                <a:solidFill>
                  <a:srgbClr val="3E3E3E"/>
                </a:solidFill>
                <a:latin typeface="Cairo SemiBold" pitchFamily="2" charset="-78"/>
                <a:cs typeface="Cairo SemiBold" pitchFamily="2" charset="-78"/>
              </a:endParaRPr>
            </a:p>
          </p:txBody>
        </p:sp>
        <p:sp>
          <p:nvSpPr>
            <p:cNvPr id="58" name="Rounded Rectangle 57">
              <a:extLst>
                <a:ext uri="{FF2B5EF4-FFF2-40B4-BE49-F238E27FC236}">
                  <a16:creationId xmlns:a16="http://schemas.microsoft.com/office/drawing/2014/main" id="{96A8C435-6729-AB63-3C91-FE4828CCA533}"/>
                </a:ext>
              </a:extLst>
            </p:cNvPr>
            <p:cNvSpPr/>
            <p:nvPr/>
          </p:nvSpPr>
          <p:spPr>
            <a:xfrm>
              <a:off x="195516" y="1734693"/>
              <a:ext cx="2456929" cy="1761317"/>
            </a:xfrm>
            <a:prstGeom prst="roundRect">
              <a:avLst/>
            </a:prstGeom>
            <a:noFill/>
            <a:ln w="19050">
              <a:solidFill>
                <a:srgbClr val="A63A50"/>
              </a:solidFill>
            </a:ln>
          </p:spPr>
          <p:style>
            <a:lnRef idx="2">
              <a:schemeClr val="accent6"/>
            </a:lnRef>
            <a:fillRef idx="1">
              <a:schemeClr val="lt1"/>
            </a:fillRef>
            <a:effectRef idx="0">
              <a:schemeClr val="accent6"/>
            </a:effectRef>
            <a:fontRef idx="minor">
              <a:schemeClr val="dk1"/>
            </a:fontRef>
          </p:style>
          <p:txBody>
            <a:bodyPr rtlCol="0" anchor="ctr"/>
            <a:lstStyle/>
            <a:p>
              <a:pPr marL="0" algn="ctr" defTabSz="457200" rtl="0" eaLnBrk="1" latinLnBrk="0" hangingPunct="1"/>
              <a:endParaRPr lang="en-SA"/>
            </a:p>
          </p:txBody>
        </p:sp>
      </p:grpSp>
      <p:sp>
        <p:nvSpPr>
          <p:cNvPr id="62" name="TextBox 61">
            <a:extLst>
              <a:ext uri="{FF2B5EF4-FFF2-40B4-BE49-F238E27FC236}">
                <a16:creationId xmlns:a16="http://schemas.microsoft.com/office/drawing/2014/main" id="{BCCE5BA5-3A90-F856-9237-1F05208EF60A}"/>
              </a:ext>
            </a:extLst>
          </p:cNvPr>
          <p:cNvSpPr txBox="1"/>
          <p:nvPr/>
        </p:nvSpPr>
        <p:spPr>
          <a:xfrm>
            <a:off x="2935706" y="6557631"/>
            <a:ext cx="6320588" cy="230832"/>
          </a:xfrm>
          <a:prstGeom prst="rect">
            <a:avLst/>
          </a:prstGeom>
          <a:noFill/>
        </p:spPr>
        <p:txBody>
          <a:bodyPr wrap="square">
            <a:spAutoFit/>
          </a:bodyPr>
          <a:lstStyle/>
          <a:p>
            <a:pPr algn="ctr"/>
            <a:fld id="{2FF288A0-84B1-9D4D-8B50-905541CC0A20}" type="slidenum">
              <a:rPr lang="en-SA" sz="900">
                <a:solidFill>
                  <a:schemeClr val="bg1">
                    <a:lumMod val="65000"/>
                  </a:schemeClr>
                </a:solidFill>
                <a:latin typeface="Avenir Book" panose="02000503020000020003" pitchFamily="2" charset="0"/>
              </a:rPr>
              <a:pPr algn="ctr"/>
              <a:t>2</a:t>
            </a:fld>
            <a:endParaRPr lang="en-SA" sz="900" dirty="0">
              <a:solidFill>
                <a:schemeClr val="bg1">
                  <a:lumMod val="65000"/>
                </a:schemeClr>
              </a:solidFill>
              <a:latin typeface="Avenir Book" panose="02000503020000020003" pitchFamily="2" charset="0"/>
            </a:endParaRPr>
          </a:p>
        </p:txBody>
      </p:sp>
      <p:sp>
        <p:nvSpPr>
          <p:cNvPr id="63" name="Rounded Rectangle 62">
            <a:extLst>
              <a:ext uri="{FF2B5EF4-FFF2-40B4-BE49-F238E27FC236}">
                <a16:creationId xmlns:a16="http://schemas.microsoft.com/office/drawing/2014/main" id="{121A8798-A5A9-4E93-E6DD-B71B3AA5E02B}"/>
              </a:ext>
            </a:extLst>
          </p:cNvPr>
          <p:cNvSpPr/>
          <p:nvPr/>
        </p:nvSpPr>
        <p:spPr>
          <a:xfrm>
            <a:off x="7572375" y="367363"/>
            <a:ext cx="5124333"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0" eaLnBrk="1" latinLnBrk="0" hangingPunct="1">
              <a:defRPr/>
            </a:pPr>
            <a:endParaRPr lang="en-SA" sz="1266" dirty="0">
              <a:solidFill>
                <a:srgbClr val="FFFFFF"/>
              </a:solidFill>
              <a:latin typeface="Calibri" panose="020F0502020204030204"/>
            </a:endParaRPr>
          </a:p>
        </p:txBody>
      </p:sp>
      <p:sp>
        <p:nvSpPr>
          <p:cNvPr id="4" name="TextBox 3">
            <a:extLst>
              <a:ext uri="{FF2B5EF4-FFF2-40B4-BE49-F238E27FC236}">
                <a16:creationId xmlns:a16="http://schemas.microsoft.com/office/drawing/2014/main" id="{6D679538-DA3C-9792-60AD-266A10F8268E}"/>
              </a:ext>
            </a:extLst>
          </p:cNvPr>
          <p:cNvSpPr txBox="1"/>
          <p:nvPr/>
        </p:nvSpPr>
        <p:spPr>
          <a:xfrm>
            <a:off x="7013718" y="551888"/>
            <a:ext cx="3909157" cy="400110"/>
          </a:xfrm>
          <a:prstGeom prst="rect">
            <a:avLst/>
          </a:prstGeom>
          <a:noFill/>
        </p:spPr>
        <p:txBody>
          <a:bodyPr wrap="square" rtlCol="0">
            <a:spAutoFit/>
          </a:bodyPr>
          <a:lstStyle/>
          <a:p>
            <a:pPr algn="r" rtl="1"/>
            <a:r>
              <a:rPr lang="ar-SA" sz="2000" b="1" dirty="0">
                <a:solidFill>
                  <a:srgbClr val="3E3E3E"/>
                </a:solidFill>
                <a:latin typeface="Cairo SemiBold" pitchFamily="2" charset="-78"/>
                <a:cs typeface="Cairo SemiBold" pitchFamily="2" charset="-78"/>
              </a:rPr>
              <a:t>اقتباسات عن البدايات الجديدة </a:t>
            </a:r>
            <a:endParaRPr lang="en-SA" sz="2000" b="1" dirty="0">
              <a:solidFill>
                <a:srgbClr val="3E3E3E"/>
              </a:solidFill>
              <a:latin typeface="Cairo SemiBold" pitchFamily="2" charset="-78"/>
              <a:cs typeface="Cairo SemiBold" pitchFamily="2" charset="-78"/>
            </a:endParaRPr>
          </a:p>
        </p:txBody>
      </p:sp>
      <p:pic>
        <p:nvPicPr>
          <p:cNvPr id="12" name="Picture 11">
            <a:extLst>
              <a:ext uri="{FF2B5EF4-FFF2-40B4-BE49-F238E27FC236}">
                <a16:creationId xmlns:a16="http://schemas.microsoft.com/office/drawing/2014/main" id="{07230105-0B1C-0414-AF74-FDCDD8757B05}"/>
              </a:ext>
            </a:extLst>
          </p:cNvPr>
          <p:cNvPicPr>
            <a:picLocks noChangeAspect="1"/>
          </p:cNvPicPr>
          <p:nvPr/>
        </p:nvPicPr>
        <p:blipFill rotWithShape="1">
          <a:blip r:embed="rId3"/>
          <a:srcRect r="21338"/>
          <a:stretch/>
        </p:blipFill>
        <p:spPr>
          <a:xfrm>
            <a:off x="5035607" y="3805694"/>
            <a:ext cx="973382" cy="1237412"/>
          </a:xfrm>
          <a:prstGeom prst="rect">
            <a:avLst/>
          </a:prstGeom>
          <a:noFill/>
          <a:ln w="15875">
            <a:solidFill>
              <a:srgbClr val="B1988F"/>
            </a:solidFill>
          </a:ln>
        </p:spPr>
      </p:pic>
      <p:pic>
        <p:nvPicPr>
          <p:cNvPr id="3" name="Picture 2">
            <a:extLst>
              <a:ext uri="{FF2B5EF4-FFF2-40B4-BE49-F238E27FC236}">
                <a16:creationId xmlns:a16="http://schemas.microsoft.com/office/drawing/2014/main" id="{DEB27DCF-8DFA-2094-8928-5BBF3759B1A5}"/>
              </a:ext>
            </a:extLst>
          </p:cNvPr>
          <p:cNvPicPr>
            <a:picLocks noChangeAspect="1"/>
          </p:cNvPicPr>
          <p:nvPr/>
        </p:nvPicPr>
        <p:blipFill>
          <a:blip r:embed="rId4"/>
          <a:stretch>
            <a:fillRect/>
          </a:stretch>
        </p:blipFill>
        <p:spPr>
          <a:xfrm>
            <a:off x="8678470" y="3804293"/>
            <a:ext cx="895654" cy="1224879"/>
          </a:xfrm>
          <a:prstGeom prst="rect">
            <a:avLst/>
          </a:prstGeom>
          <a:noFill/>
          <a:ln w="15875">
            <a:solidFill>
              <a:srgbClr val="B1988F"/>
            </a:solidFill>
          </a:ln>
        </p:spPr>
      </p:pic>
      <p:sp>
        <p:nvSpPr>
          <p:cNvPr id="5" name="TextBox 4">
            <a:extLst>
              <a:ext uri="{FF2B5EF4-FFF2-40B4-BE49-F238E27FC236}">
                <a16:creationId xmlns:a16="http://schemas.microsoft.com/office/drawing/2014/main" id="{EB4C24AF-AC73-C348-23C2-B298D04ACD03}"/>
              </a:ext>
            </a:extLst>
          </p:cNvPr>
          <p:cNvSpPr txBox="1"/>
          <p:nvPr/>
        </p:nvSpPr>
        <p:spPr>
          <a:xfrm>
            <a:off x="8114545" y="5081739"/>
            <a:ext cx="2023504" cy="492443"/>
          </a:xfrm>
          <a:prstGeom prst="rect">
            <a:avLst/>
          </a:prstGeom>
          <a:noFill/>
        </p:spPr>
        <p:txBody>
          <a:bodyPr wrap="square" rtlCol="0">
            <a:spAutoFit/>
          </a:bodyPr>
          <a:lstStyle/>
          <a:p>
            <a:pPr algn="ctr" rtl="1">
              <a:lnSpc>
                <a:spcPct val="150000"/>
              </a:lnSpc>
            </a:pPr>
            <a:r>
              <a:rPr lang="ar-SA" sz="1000" b="1" dirty="0">
                <a:solidFill>
                  <a:srgbClr val="3E3E3E"/>
                </a:solidFill>
                <a:latin typeface="Cairo SemiBold" pitchFamily="2" charset="-78"/>
                <a:cs typeface="Cairo SemiBold" pitchFamily="2" charset="-78"/>
              </a:rPr>
              <a:t>باولو </a:t>
            </a:r>
            <a:r>
              <a:rPr lang="ar-SA" sz="1000" b="1" dirty="0" err="1">
                <a:solidFill>
                  <a:srgbClr val="3E3E3E"/>
                </a:solidFill>
                <a:latin typeface="Cairo SemiBold" pitchFamily="2" charset="-78"/>
                <a:cs typeface="Cairo SemiBold" pitchFamily="2" charset="-78"/>
              </a:rPr>
              <a:t>كوبليو</a:t>
            </a:r>
            <a:r>
              <a:rPr lang="ar-SA" sz="1000" b="1" dirty="0">
                <a:solidFill>
                  <a:srgbClr val="3E3E3E"/>
                </a:solidFill>
                <a:latin typeface="Cairo SemiBold" pitchFamily="2" charset="-78"/>
                <a:cs typeface="Cairo SemiBold" pitchFamily="2" charset="-78"/>
              </a:rPr>
              <a:t> دي </a:t>
            </a:r>
            <a:r>
              <a:rPr lang="ar-SA" sz="1000" b="1" dirty="0" err="1">
                <a:solidFill>
                  <a:srgbClr val="3E3E3E"/>
                </a:solidFill>
                <a:latin typeface="Cairo SemiBold" pitchFamily="2" charset="-78"/>
                <a:cs typeface="Cairo SemiBold" pitchFamily="2" charset="-78"/>
              </a:rPr>
              <a:t>سوزا</a:t>
            </a:r>
            <a:endParaRPr lang="ar-SA" sz="1000" b="1" dirty="0">
              <a:solidFill>
                <a:srgbClr val="3E3E3E"/>
              </a:solidFill>
              <a:latin typeface="Cairo SemiBold" pitchFamily="2" charset="-78"/>
              <a:cs typeface="Cairo SemiBold" pitchFamily="2" charset="-78"/>
            </a:endParaRPr>
          </a:p>
          <a:p>
            <a:pPr algn="ctr" rtl="1">
              <a:lnSpc>
                <a:spcPct val="150000"/>
              </a:lnSpc>
            </a:pPr>
            <a:r>
              <a:rPr lang="ar-SA" sz="800" b="1" dirty="0">
                <a:solidFill>
                  <a:srgbClr val="3E3E3E"/>
                </a:solidFill>
                <a:latin typeface="Cairo SemiBold" pitchFamily="2" charset="-78"/>
                <a:cs typeface="Cairo SemiBold" pitchFamily="2" charset="-78"/>
              </a:rPr>
              <a:t>كاتب غنائي وروائي برازيلي  </a:t>
            </a:r>
            <a:endParaRPr lang="en-SA" sz="800" b="1" dirty="0">
              <a:solidFill>
                <a:srgbClr val="3E3E3E"/>
              </a:solidFill>
              <a:latin typeface="Cairo SemiBold" pitchFamily="2" charset="-78"/>
              <a:cs typeface="Cairo SemiBold" pitchFamily="2" charset="-78"/>
            </a:endParaRPr>
          </a:p>
        </p:txBody>
      </p:sp>
      <p:sp>
        <p:nvSpPr>
          <p:cNvPr id="6" name="TextBox 5">
            <a:extLst>
              <a:ext uri="{FF2B5EF4-FFF2-40B4-BE49-F238E27FC236}">
                <a16:creationId xmlns:a16="http://schemas.microsoft.com/office/drawing/2014/main" id="{100BF744-10C2-96A6-2F41-9F6EF50E2F23}"/>
              </a:ext>
            </a:extLst>
          </p:cNvPr>
          <p:cNvSpPr txBox="1"/>
          <p:nvPr/>
        </p:nvSpPr>
        <p:spPr>
          <a:xfrm>
            <a:off x="8246353" y="4918359"/>
            <a:ext cx="1494281" cy="155812"/>
          </a:xfrm>
          <a:prstGeom prst="rect">
            <a:avLst/>
          </a:prstGeom>
          <a:noFill/>
        </p:spPr>
        <p:txBody>
          <a:bodyPr wrap="square" rtlCol="0">
            <a:spAutoFit/>
          </a:bodyPr>
          <a:lstStyle/>
          <a:p>
            <a:pPr marL="0" algn="ctr" defTabSz="457200" rtl="0" eaLnBrk="1" latinLnBrk="0" hangingPunct="1">
              <a:lnSpc>
                <a:spcPct val="150000"/>
              </a:lnSpc>
            </a:pPr>
            <a:r>
              <a:rPr lang="en-US" sz="300" b="1" dirty="0">
                <a:solidFill>
                  <a:schemeClr val="bg1">
                    <a:lumMod val="85000"/>
                    <a:alpha val="42800"/>
                  </a:schemeClr>
                </a:solidFill>
                <a:latin typeface="Cairo SemiBold" pitchFamily="2" charset="-78"/>
                <a:cs typeface="Cairo SemiBold" pitchFamily="2" charset="-78"/>
              </a:rPr>
              <a:t>Source of Image: Wikimedia Commons</a:t>
            </a:r>
            <a:endParaRPr lang="en-SA" sz="300" b="1" dirty="0">
              <a:solidFill>
                <a:schemeClr val="bg1">
                  <a:lumMod val="85000"/>
                  <a:alpha val="42800"/>
                </a:schemeClr>
              </a:solidFill>
              <a:latin typeface="Cairo SemiBold" pitchFamily="2" charset="-78"/>
              <a:cs typeface="Cairo SemiBold" pitchFamily="2" charset="-78"/>
            </a:endParaRPr>
          </a:p>
        </p:txBody>
      </p:sp>
      <p:pic>
        <p:nvPicPr>
          <p:cNvPr id="7" name="Picture 6">
            <a:extLst>
              <a:ext uri="{FF2B5EF4-FFF2-40B4-BE49-F238E27FC236}">
                <a16:creationId xmlns:a16="http://schemas.microsoft.com/office/drawing/2014/main" id="{D861814B-C51C-D3B6-A2DB-CB75BE1F081E}"/>
              </a:ext>
            </a:extLst>
          </p:cNvPr>
          <p:cNvPicPr>
            <a:picLocks noChangeAspect="1"/>
          </p:cNvPicPr>
          <p:nvPr/>
        </p:nvPicPr>
        <p:blipFill rotWithShape="1">
          <a:blip r:embed="rId5"/>
          <a:srcRect b="2015"/>
          <a:stretch/>
        </p:blipFill>
        <p:spPr>
          <a:xfrm>
            <a:off x="1316688" y="3802689"/>
            <a:ext cx="973382" cy="1430648"/>
          </a:xfrm>
          <a:prstGeom prst="rect">
            <a:avLst/>
          </a:prstGeom>
          <a:noFill/>
          <a:ln w="15875">
            <a:solidFill>
              <a:srgbClr val="B1988F"/>
            </a:solidFill>
          </a:ln>
        </p:spPr>
      </p:pic>
      <p:sp>
        <p:nvSpPr>
          <p:cNvPr id="2" name="TextBox 1">
            <a:extLst>
              <a:ext uri="{FF2B5EF4-FFF2-40B4-BE49-F238E27FC236}">
                <a16:creationId xmlns:a16="http://schemas.microsoft.com/office/drawing/2014/main" id="{C81B18E5-4698-85D2-EE8A-FCFD3171BBD6}"/>
              </a:ext>
            </a:extLst>
          </p:cNvPr>
          <p:cNvSpPr txBox="1"/>
          <p:nvPr/>
        </p:nvSpPr>
        <p:spPr>
          <a:xfrm>
            <a:off x="891320" y="5120133"/>
            <a:ext cx="1494281" cy="155812"/>
          </a:xfrm>
          <a:prstGeom prst="rect">
            <a:avLst/>
          </a:prstGeom>
          <a:noFill/>
        </p:spPr>
        <p:txBody>
          <a:bodyPr wrap="square" rtlCol="0">
            <a:spAutoFit/>
          </a:bodyPr>
          <a:lstStyle/>
          <a:p>
            <a:pPr marL="0" algn="ctr" defTabSz="457200" rtl="0" eaLnBrk="1" latinLnBrk="0" hangingPunct="1">
              <a:lnSpc>
                <a:spcPct val="150000"/>
              </a:lnSpc>
            </a:pPr>
            <a:r>
              <a:rPr lang="en-US" sz="300" b="1" dirty="0">
                <a:solidFill>
                  <a:schemeClr val="bg1">
                    <a:lumMod val="85000"/>
                    <a:alpha val="42800"/>
                  </a:schemeClr>
                </a:solidFill>
                <a:latin typeface="Cairo SemiBold" pitchFamily="2" charset="-78"/>
                <a:cs typeface="Cairo SemiBold" pitchFamily="2" charset="-78"/>
              </a:rPr>
              <a:t>Source of Image: Wikimedia Commons</a:t>
            </a:r>
            <a:endParaRPr lang="en-SA" sz="300" b="1" dirty="0">
              <a:solidFill>
                <a:schemeClr val="bg1">
                  <a:lumMod val="85000"/>
                  <a:alpha val="42800"/>
                </a:schemeClr>
              </a:solidFill>
              <a:latin typeface="Cairo SemiBold" pitchFamily="2" charset="-78"/>
              <a:cs typeface="Cairo SemiBold" pitchFamily="2" charset="-78"/>
            </a:endParaRPr>
          </a:p>
        </p:txBody>
      </p:sp>
    </p:spTree>
    <p:extLst>
      <p:ext uri="{BB962C8B-B14F-4D97-AF65-F5344CB8AC3E}">
        <p14:creationId xmlns:p14="http://schemas.microsoft.com/office/powerpoint/2010/main" val="326003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A843687-C595-8110-5DE5-0457C3649A80}"/>
              </a:ext>
            </a:extLst>
          </p:cNvPr>
          <p:cNvGraphicFramePr>
            <a:graphicFrameLocks noGrp="1"/>
          </p:cNvGraphicFramePr>
          <p:nvPr>
            <p:ph idx="1"/>
            <p:extLst>
              <p:ext uri="{D42A27DB-BD31-4B8C-83A1-F6EECF244321}">
                <p14:modId xmlns:p14="http://schemas.microsoft.com/office/powerpoint/2010/main" val="4059519098"/>
              </p:ext>
            </p:extLst>
          </p:nvPr>
        </p:nvGraphicFramePr>
        <p:xfrm>
          <a:off x="1676400" y="1371600"/>
          <a:ext cx="4267200" cy="20573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102160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kern="1200" dirty="0">
                          <a:solidFill>
                            <a:schemeClr val="lt1"/>
                          </a:solidFill>
                          <a:latin typeface="Cairo SemiBold" pitchFamily="2" charset="-78"/>
                          <a:ea typeface="+mn-ea"/>
                          <a:cs typeface="Cairo SemiBold" pitchFamily="2" charset="-78"/>
                        </a:rPr>
                        <a:t>التفكير الإبداعي </a:t>
                      </a:r>
                      <a:endParaRPr lang="en-SA" sz="2000" b="1" i="0" kern="1200" dirty="0">
                        <a:solidFill>
                          <a:schemeClr val="lt1"/>
                        </a:solidFill>
                        <a:latin typeface="Cairo SemiBold" pitchFamily="2" charset="-78"/>
                        <a:ea typeface="+mn-ea"/>
                        <a:cs typeface="Cairo SemiBold" pitchFamily="2" charset="-78"/>
                      </a:endParaRP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solidFill>
                      <a:srgbClr val="2E778D"/>
                    </a:solidFill>
                  </a:tcPr>
                </a:tc>
                <a:extLst>
                  <a:ext uri="{0D108BD9-81ED-4DB2-BD59-A6C34878D82A}">
                    <a16:rowId xmlns:a16="http://schemas.microsoft.com/office/drawing/2014/main" val="179525365"/>
                  </a:ext>
                </a:extLst>
              </a:tr>
              <a:tr h="1035794">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200" b="1" i="0" kern="1200" dirty="0" err="1">
                          <a:solidFill>
                            <a:srgbClr val="3E3E3E"/>
                          </a:solidFill>
                          <a:effectLst/>
                          <a:latin typeface="Cairo SemiBold" pitchFamily="2" charset="-78"/>
                          <a:ea typeface="+mn-ea"/>
                          <a:cs typeface="Cairo SemiBold" pitchFamily="2" charset="-78"/>
                        </a:rPr>
                        <a:t>مالذي</a:t>
                      </a:r>
                      <a:r>
                        <a:rPr lang="ar-SA" sz="1200" b="1" i="0" kern="1200" dirty="0">
                          <a:solidFill>
                            <a:srgbClr val="3E3E3E"/>
                          </a:solidFill>
                          <a:effectLst/>
                          <a:latin typeface="Cairo SemiBold" pitchFamily="2" charset="-78"/>
                          <a:ea typeface="+mn-ea"/>
                          <a:cs typeface="Cairo SemiBold" pitchFamily="2" charset="-78"/>
                        </a:rPr>
                        <a:t> كان سيحدث إن اعتدنا ألا نجرب ما هو جديد؟</a:t>
                      </a:r>
                      <a:r>
                        <a:rPr lang="en-SA" sz="1200" b="1" i="0" kern="1200" dirty="0">
                          <a:solidFill>
                            <a:srgbClr val="3E3E3E"/>
                          </a:solidFill>
                          <a:effectLst/>
                          <a:latin typeface="Cairo SemiBold" pitchFamily="2" charset="-78"/>
                          <a:ea typeface="+mn-ea"/>
                          <a:cs typeface="Cairo SemiBold" pitchFamily="2" charset="-78"/>
                        </a:rPr>
                        <a:t> </a:t>
                      </a:r>
                      <a:endParaRPr lang="ar-SA" sz="1200" b="1" i="0" kern="1200" dirty="0">
                        <a:solidFill>
                          <a:srgbClr val="3E3E3E"/>
                        </a:solidFill>
                        <a:effectLst/>
                        <a:latin typeface="Cairo SemiBold" pitchFamily="2" charset="-78"/>
                        <a:ea typeface="+mn-ea"/>
                        <a:cs typeface="Cairo SemiBold" pitchFamily="2" charset="-78"/>
                      </a:endParaRP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graphicFrame>
        <p:nvGraphicFramePr>
          <p:cNvPr id="5" name="Table 4">
            <a:extLst>
              <a:ext uri="{FF2B5EF4-FFF2-40B4-BE49-F238E27FC236}">
                <a16:creationId xmlns:a16="http://schemas.microsoft.com/office/drawing/2014/main" id="{BCC3B0FA-4CAB-8895-8811-29FB681EDE59}"/>
              </a:ext>
            </a:extLst>
          </p:cNvPr>
          <p:cNvGraphicFramePr>
            <a:graphicFrameLocks/>
          </p:cNvGraphicFramePr>
          <p:nvPr>
            <p:extLst>
              <p:ext uri="{D42A27DB-BD31-4B8C-83A1-F6EECF244321}">
                <p14:modId xmlns:p14="http://schemas.microsoft.com/office/powerpoint/2010/main" val="3750585305"/>
              </p:ext>
            </p:extLst>
          </p:nvPr>
        </p:nvGraphicFramePr>
        <p:xfrm>
          <a:off x="6248400" y="1371601"/>
          <a:ext cx="4267200" cy="20573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1021605">
                <a:tc>
                  <a:txBody>
                    <a:bodyPr/>
                    <a:lstStyle/>
                    <a:p>
                      <a:pPr marL="0" algn="ctr" defTabSz="914400" rtl="1" eaLnBrk="1" latinLnBrk="0" hangingPunct="1"/>
                      <a:r>
                        <a:rPr lang="ar-SA" sz="2000" b="1" i="0" dirty="0">
                          <a:latin typeface="Cairo SemiBold" pitchFamily="2" charset="-78"/>
                          <a:cs typeface="Cairo SemiBold" pitchFamily="2" charset="-78"/>
                        </a:rPr>
                        <a:t>التفكير الرعائي </a:t>
                      </a:r>
                      <a:endParaRPr lang="en-SA" sz="2000" b="1" i="0" dirty="0">
                        <a:latin typeface="Cairo SemiBold" pitchFamily="2" charset="-78"/>
                        <a:cs typeface="Cairo SemiBold" pitchFamily="2" charset="-78"/>
                      </a:endParaRP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solidFill>
                      <a:srgbClr val="2E778D"/>
                    </a:solidFill>
                  </a:tcPr>
                </a:tc>
                <a:extLst>
                  <a:ext uri="{0D108BD9-81ED-4DB2-BD59-A6C34878D82A}">
                    <a16:rowId xmlns:a16="http://schemas.microsoft.com/office/drawing/2014/main" val="179525365"/>
                  </a:ext>
                </a:extLst>
              </a:tr>
              <a:tr h="1035794">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200" b="1" i="0" kern="1200" dirty="0">
                          <a:solidFill>
                            <a:srgbClr val="3E3E3E"/>
                          </a:solidFill>
                          <a:effectLst/>
                          <a:latin typeface="Cairo SemiBold" pitchFamily="2" charset="-78"/>
                          <a:ea typeface="+mn-ea"/>
                          <a:cs typeface="Cairo SemiBold" pitchFamily="2" charset="-78"/>
                        </a:rPr>
                        <a:t>كيف نساعد أصدقاءنا الذين يجدون صعوبة عندما يحدث التغيير؟</a:t>
                      </a:r>
                      <a:r>
                        <a:rPr lang="en-SA" sz="1200" b="1" i="0" kern="1200" dirty="0">
                          <a:solidFill>
                            <a:srgbClr val="3E3E3E"/>
                          </a:solidFill>
                          <a:effectLst/>
                          <a:latin typeface="Cairo SemiBold" pitchFamily="2" charset="-78"/>
                          <a:ea typeface="+mn-ea"/>
                          <a:cs typeface="Cairo SemiBold" pitchFamily="2" charset="-78"/>
                        </a:rPr>
                        <a:t> </a:t>
                      </a: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solidFill>
                      <a:srgbClr val="FBF8F4"/>
                    </a:solidFill>
                  </a:tcPr>
                </a:tc>
                <a:extLst>
                  <a:ext uri="{0D108BD9-81ED-4DB2-BD59-A6C34878D82A}">
                    <a16:rowId xmlns:a16="http://schemas.microsoft.com/office/drawing/2014/main" val="2487075469"/>
                  </a:ext>
                </a:extLst>
              </a:tr>
            </a:tbl>
          </a:graphicData>
        </a:graphic>
      </p:graphicFrame>
      <p:graphicFrame>
        <p:nvGraphicFramePr>
          <p:cNvPr id="6" name="Table 4">
            <a:extLst>
              <a:ext uri="{FF2B5EF4-FFF2-40B4-BE49-F238E27FC236}">
                <a16:creationId xmlns:a16="http://schemas.microsoft.com/office/drawing/2014/main" id="{4BAFAD4D-0CE3-D465-E8EE-D40B4E509949}"/>
              </a:ext>
            </a:extLst>
          </p:cNvPr>
          <p:cNvGraphicFramePr>
            <a:graphicFrameLocks/>
          </p:cNvGraphicFramePr>
          <p:nvPr>
            <p:extLst>
              <p:ext uri="{D42A27DB-BD31-4B8C-83A1-F6EECF244321}">
                <p14:modId xmlns:p14="http://schemas.microsoft.com/office/powerpoint/2010/main" val="475707810"/>
              </p:ext>
            </p:extLst>
          </p:nvPr>
        </p:nvGraphicFramePr>
        <p:xfrm>
          <a:off x="1676400" y="3787277"/>
          <a:ext cx="4267200" cy="20573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102160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kern="1200" dirty="0">
                          <a:solidFill>
                            <a:schemeClr val="lt1"/>
                          </a:solidFill>
                          <a:latin typeface="Cairo SemiBold" pitchFamily="2" charset="-78"/>
                          <a:ea typeface="+mn-ea"/>
                          <a:cs typeface="Cairo SemiBold" pitchFamily="2" charset="-78"/>
                        </a:rPr>
                        <a:t>التفكير الناقد</a:t>
                      </a:r>
                      <a:endParaRPr lang="en-SA" sz="2000" b="1" i="0" kern="1200" dirty="0">
                        <a:solidFill>
                          <a:schemeClr val="lt1"/>
                        </a:solidFill>
                        <a:latin typeface="Cairo SemiBold" pitchFamily="2" charset="-78"/>
                        <a:ea typeface="+mn-ea"/>
                        <a:cs typeface="Cairo SemiBold" pitchFamily="2" charset="-78"/>
                      </a:endParaRP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solidFill>
                      <a:srgbClr val="2E778D"/>
                    </a:solidFill>
                  </a:tcPr>
                </a:tc>
                <a:extLst>
                  <a:ext uri="{0D108BD9-81ED-4DB2-BD59-A6C34878D82A}">
                    <a16:rowId xmlns:a16="http://schemas.microsoft.com/office/drawing/2014/main" val="179525365"/>
                  </a:ext>
                </a:extLst>
              </a:tr>
              <a:tr h="1035794">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200" b="1" i="0" kern="1200" dirty="0">
                          <a:solidFill>
                            <a:srgbClr val="3E3E3E"/>
                          </a:solidFill>
                          <a:effectLst/>
                          <a:latin typeface="Cairo SemiBold" pitchFamily="2" charset="-78"/>
                          <a:ea typeface="+mn-ea"/>
                          <a:cs typeface="Cairo SemiBold" pitchFamily="2" charset="-78"/>
                        </a:rPr>
                        <a:t>هل تحتم كل بداية جديدة وجود نهايات لها؟</a:t>
                      </a:r>
                      <a:r>
                        <a:rPr lang="en-SA" sz="1200" b="1" i="0" kern="1200" dirty="0">
                          <a:solidFill>
                            <a:srgbClr val="3E3E3E"/>
                          </a:solidFill>
                          <a:effectLst/>
                          <a:latin typeface="Cairo SemiBold" pitchFamily="2" charset="-78"/>
                          <a:ea typeface="+mn-ea"/>
                          <a:cs typeface="Cairo SemiBold" pitchFamily="2" charset="-78"/>
                        </a:rPr>
                        <a:t> </a:t>
                      </a: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graphicFrame>
        <p:nvGraphicFramePr>
          <p:cNvPr id="7" name="Table 6">
            <a:extLst>
              <a:ext uri="{FF2B5EF4-FFF2-40B4-BE49-F238E27FC236}">
                <a16:creationId xmlns:a16="http://schemas.microsoft.com/office/drawing/2014/main" id="{CE3E8395-4FE1-0AC5-C3A3-F3CFB8A9B727}"/>
              </a:ext>
            </a:extLst>
          </p:cNvPr>
          <p:cNvGraphicFramePr>
            <a:graphicFrameLocks/>
          </p:cNvGraphicFramePr>
          <p:nvPr>
            <p:extLst>
              <p:ext uri="{D42A27DB-BD31-4B8C-83A1-F6EECF244321}">
                <p14:modId xmlns:p14="http://schemas.microsoft.com/office/powerpoint/2010/main" val="1237673950"/>
              </p:ext>
            </p:extLst>
          </p:nvPr>
        </p:nvGraphicFramePr>
        <p:xfrm>
          <a:off x="6248400" y="3787277"/>
          <a:ext cx="4267200" cy="20573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102160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kern="1200" dirty="0">
                          <a:solidFill>
                            <a:schemeClr val="lt1"/>
                          </a:solidFill>
                          <a:latin typeface="Cairo SemiBold" pitchFamily="2" charset="-78"/>
                          <a:ea typeface="+mn-ea"/>
                          <a:cs typeface="Cairo SemiBold" pitchFamily="2" charset="-78"/>
                        </a:rPr>
                        <a:t>التفكير التعاوني</a:t>
                      </a:r>
                      <a:endParaRPr lang="en-SA" sz="2000" b="1" i="0" kern="1200" dirty="0">
                        <a:solidFill>
                          <a:schemeClr val="lt1"/>
                        </a:solidFill>
                        <a:latin typeface="Cairo SemiBold" pitchFamily="2" charset="-78"/>
                        <a:ea typeface="+mn-ea"/>
                        <a:cs typeface="Cairo SemiBold" pitchFamily="2" charset="-78"/>
                      </a:endParaRP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solidFill>
                      <a:srgbClr val="2E778D"/>
                    </a:solidFill>
                  </a:tcPr>
                </a:tc>
                <a:extLst>
                  <a:ext uri="{0D108BD9-81ED-4DB2-BD59-A6C34878D82A}">
                    <a16:rowId xmlns:a16="http://schemas.microsoft.com/office/drawing/2014/main" val="179525365"/>
                  </a:ext>
                </a:extLst>
              </a:tr>
              <a:tr h="1035794">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200" b="1" i="0" kern="1200" dirty="0">
                          <a:solidFill>
                            <a:srgbClr val="3E3E3E"/>
                          </a:solidFill>
                          <a:effectLst/>
                          <a:latin typeface="Cairo SemiBold" pitchFamily="2" charset="-78"/>
                          <a:ea typeface="+mn-ea"/>
                          <a:cs typeface="Cairo SemiBold" pitchFamily="2" charset="-78"/>
                        </a:rPr>
                        <a:t>إذا كنا سنبدأ بدايات جديدة مع أشخاص مختلفين، فكيف نساعد بعضنا بعضًا حتى تكون الأمور أسهل؟</a:t>
                      </a:r>
                      <a:r>
                        <a:rPr lang="en-SA" sz="1200" b="1" i="0" kern="1200" dirty="0">
                          <a:solidFill>
                            <a:srgbClr val="3E3E3E"/>
                          </a:solidFill>
                          <a:effectLst/>
                          <a:latin typeface="Cairo SemiBold" pitchFamily="2" charset="-78"/>
                          <a:ea typeface="+mn-ea"/>
                          <a:cs typeface="Cairo SemiBold" pitchFamily="2" charset="-78"/>
                        </a:rPr>
                        <a:t> </a:t>
                      </a:r>
                    </a:p>
                  </a:txBody>
                  <a:tcPr anchor="ctr">
                    <a:lnL w="12700" cap="flat" cmpd="sng" algn="ctr">
                      <a:solidFill>
                        <a:srgbClr val="2E778D"/>
                      </a:solidFill>
                      <a:prstDash val="solid"/>
                      <a:round/>
                      <a:headEnd type="none" w="med" len="med"/>
                      <a:tailEnd type="none" w="med" len="med"/>
                    </a:lnL>
                    <a:lnR w="12700" cap="flat" cmpd="sng" algn="ctr">
                      <a:solidFill>
                        <a:srgbClr val="2E778D"/>
                      </a:solidFill>
                      <a:prstDash val="solid"/>
                      <a:round/>
                      <a:headEnd type="none" w="med" len="med"/>
                      <a:tailEnd type="none" w="med" len="med"/>
                    </a:lnR>
                    <a:lnT w="12700" cap="flat" cmpd="sng" algn="ctr">
                      <a:solidFill>
                        <a:srgbClr val="2E778D"/>
                      </a:solidFill>
                      <a:prstDash val="solid"/>
                      <a:round/>
                      <a:headEnd type="none" w="med" len="med"/>
                      <a:tailEnd type="none" w="med" len="med"/>
                    </a:lnT>
                    <a:lnB w="12700" cap="flat" cmpd="sng" algn="ctr">
                      <a:solidFill>
                        <a:srgbClr val="2E778D"/>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9" name="Rounded Rectangle 8">
            <a:extLst>
              <a:ext uri="{FF2B5EF4-FFF2-40B4-BE49-F238E27FC236}">
                <a16:creationId xmlns:a16="http://schemas.microsoft.com/office/drawing/2014/main" id="{4D4CE444-0076-1EA9-80AE-AB4421A04D57}"/>
              </a:ext>
            </a:extLst>
          </p:cNvPr>
          <p:cNvSpPr/>
          <p:nvPr/>
        </p:nvSpPr>
        <p:spPr>
          <a:xfrm>
            <a:off x="7572375" y="337269"/>
            <a:ext cx="5124333" cy="705934"/>
          </a:xfrm>
          <a:prstGeom prst="roundRect">
            <a:avLst/>
          </a:prstGeom>
          <a:solidFill>
            <a:srgbClr val="B1988F"/>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1" eaLnBrk="1" latinLnBrk="0" hangingPunct="1">
              <a:defRPr/>
            </a:pPr>
            <a:endParaRPr lang="en-SA" sz="1266">
              <a:solidFill>
                <a:srgbClr val="FFFFFF"/>
              </a:solidFill>
              <a:latin typeface="Calibri" panose="020F0502020204030204"/>
            </a:endParaRPr>
          </a:p>
        </p:txBody>
      </p:sp>
      <p:sp>
        <p:nvSpPr>
          <p:cNvPr id="12" name="TextBox 11">
            <a:extLst>
              <a:ext uri="{FF2B5EF4-FFF2-40B4-BE49-F238E27FC236}">
                <a16:creationId xmlns:a16="http://schemas.microsoft.com/office/drawing/2014/main" id="{D5DD3303-733B-EF07-65AE-8EE7D1722081}"/>
              </a:ext>
            </a:extLst>
          </p:cNvPr>
          <p:cNvSpPr txBox="1"/>
          <p:nvPr/>
        </p:nvSpPr>
        <p:spPr>
          <a:xfrm>
            <a:off x="7467600" y="510081"/>
            <a:ext cx="3638550" cy="400110"/>
          </a:xfrm>
          <a:prstGeom prst="rect">
            <a:avLst/>
          </a:prstGeom>
          <a:noFill/>
        </p:spPr>
        <p:txBody>
          <a:bodyPr wrap="square">
            <a:spAutoFit/>
          </a:bodyPr>
          <a:lstStyle/>
          <a:p>
            <a:pPr algn="r" rtl="1"/>
            <a:r>
              <a:rPr lang="ar-SA" sz="2000" b="1" dirty="0">
                <a:solidFill>
                  <a:schemeClr val="bg1"/>
                </a:solidFill>
                <a:latin typeface="Cairo SemiBold" pitchFamily="2" charset="-78"/>
                <a:cs typeface="Cairo SemiBold" pitchFamily="2" charset="-78"/>
              </a:rPr>
              <a:t>التفكير في البدايات الجديدة </a:t>
            </a:r>
            <a:endParaRPr lang="en-SA" sz="2000" b="1" dirty="0">
              <a:solidFill>
                <a:schemeClr val="bg1"/>
              </a:solidFill>
              <a:latin typeface="Cairo SemiBold" pitchFamily="2" charset="-78"/>
              <a:cs typeface="Cairo SemiBold" pitchFamily="2" charset="-78"/>
            </a:endParaRPr>
          </a:p>
        </p:txBody>
      </p:sp>
      <p:sp>
        <p:nvSpPr>
          <p:cNvPr id="13" name="Slide Number Placeholder 56">
            <a:extLst>
              <a:ext uri="{FF2B5EF4-FFF2-40B4-BE49-F238E27FC236}">
                <a16:creationId xmlns:a16="http://schemas.microsoft.com/office/drawing/2014/main" id="{431B9266-BC26-11D0-2C9F-C16ECE2FF879}"/>
              </a:ext>
            </a:extLst>
          </p:cNvPr>
          <p:cNvSpPr txBox="1">
            <a:spLocks/>
          </p:cNvSpPr>
          <p:nvPr/>
        </p:nvSpPr>
        <p:spPr>
          <a:xfrm>
            <a:off x="4724400" y="6487614"/>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FF288A0-84B1-9D4D-8B50-905541CC0A20}" type="slidenum">
              <a:rPr lang="en-SA" sz="900">
                <a:solidFill>
                  <a:schemeClr val="bg1">
                    <a:lumMod val="65000"/>
                  </a:schemeClr>
                </a:solidFill>
                <a:latin typeface="Avenir Book" panose="02000503020000020003" pitchFamily="2" charset="0"/>
              </a:rPr>
              <a:pPr algn="ctr"/>
              <a:t>3</a:t>
            </a:fld>
            <a:endParaRPr lang="en-SA" sz="900" dirty="0">
              <a:solidFill>
                <a:schemeClr val="bg1">
                  <a:lumMod val="65000"/>
                </a:schemeClr>
              </a:solidFill>
              <a:latin typeface="Avenir Book" panose="02000503020000020003" pitchFamily="2" charset="0"/>
            </a:endParaRPr>
          </a:p>
        </p:txBody>
      </p:sp>
    </p:spTree>
    <p:extLst>
      <p:ext uri="{BB962C8B-B14F-4D97-AF65-F5344CB8AC3E}">
        <p14:creationId xmlns:p14="http://schemas.microsoft.com/office/powerpoint/2010/main" val="242362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FC1EF51-0A83-9405-80E4-B66F8204D3C0}"/>
              </a:ext>
            </a:extLst>
          </p:cNvPr>
          <p:cNvPicPr>
            <a:picLocks noChangeAspect="1"/>
          </p:cNvPicPr>
          <p:nvPr/>
        </p:nvPicPr>
        <p:blipFill>
          <a:blip r:embed="rId2"/>
          <a:stretch>
            <a:fillRect/>
          </a:stretch>
        </p:blipFill>
        <p:spPr>
          <a:xfrm>
            <a:off x="7656764" y="2918270"/>
            <a:ext cx="2179265" cy="2179265"/>
          </a:xfrm>
          <a:prstGeom prst="rect">
            <a:avLst/>
          </a:prstGeom>
        </p:spPr>
      </p:pic>
      <p:pic>
        <p:nvPicPr>
          <p:cNvPr id="32" name="Picture 31">
            <a:extLst>
              <a:ext uri="{FF2B5EF4-FFF2-40B4-BE49-F238E27FC236}">
                <a16:creationId xmlns:a16="http://schemas.microsoft.com/office/drawing/2014/main" id="{7A11F3E9-4857-A771-8728-A49510CF507B}"/>
              </a:ext>
            </a:extLst>
          </p:cNvPr>
          <p:cNvPicPr>
            <a:picLocks noChangeAspect="1"/>
          </p:cNvPicPr>
          <p:nvPr/>
        </p:nvPicPr>
        <p:blipFill>
          <a:blip r:embed="rId3"/>
          <a:stretch>
            <a:fillRect/>
          </a:stretch>
        </p:blipFill>
        <p:spPr>
          <a:xfrm>
            <a:off x="5424949" y="3402732"/>
            <a:ext cx="1269078" cy="1269078"/>
          </a:xfrm>
          <a:prstGeom prst="rect">
            <a:avLst/>
          </a:prstGeom>
        </p:spPr>
      </p:pic>
      <p:pic>
        <p:nvPicPr>
          <p:cNvPr id="56" name="Picture 55">
            <a:extLst>
              <a:ext uri="{FF2B5EF4-FFF2-40B4-BE49-F238E27FC236}">
                <a16:creationId xmlns:a16="http://schemas.microsoft.com/office/drawing/2014/main" id="{E11EAA04-DEDF-B2E9-B020-616A6020EEE2}"/>
              </a:ext>
            </a:extLst>
          </p:cNvPr>
          <p:cNvPicPr>
            <a:picLocks noChangeAspect="1"/>
          </p:cNvPicPr>
          <p:nvPr/>
        </p:nvPicPr>
        <p:blipFill>
          <a:blip r:embed="rId4"/>
          <a:stretch>
            <a:fillRect/>
          </a:stretch>
        </p:blipFill>
        <p:spPr>
          <a:xfrm>
            <a:off x="2304915" y="3075565"/>
            <a:ext cx="1782316" cy="1782316"/>
          </a:xfrm>
          <a:prstGeom prst="rect">
            <a:avLst/>
          </a:prstGeom>
        </p:spPr>
      </p:pic>
      <p:pic>
        <p:nvPicPr>
          <p:cNvPr id="5" name="Content Placeholder 4">
            <a:extLst>
              <a:ext uri="{FF2B5EF4-FFF2-40B4-BE49-F238E27FC236}">
                <a16:creationId xmlns:a16="http://schemas.microsoft.com/office/drawing/2014/main" id="{2225E302-1163-E7B2-273E-FED03EB17323}"/>
              </a:ext>
            </a:extLst>
          </p:cNvPr>
          <p:cNvPicPr>
            <a:picLocks noGrp="1" noChangeAspect="1"/>
          </p:cNvPicPr>
          <p:nvPr>
            <p:ph idx="1"/>
          </p:nvPr>
        </p:nvPicPr>
        <p:blipFill>
          <a:blip r:embed="rId5"/>
          <a:stretch>
            <a:fillRect/>
          </a:stretch>
        </p:blipFill>
        <p:spPr>
          <a:xfrm>
            <a:off x="5756355" y="1591759"/>
            <a:ext cx="645753" cy="806164"/>
          </a:xfrm>
        </p:spPr>
      </p:pic>
      <p:pic>
        <p:nvPicPr>
          <p:cNvPr id="7" name="Picture 6">
            <a:extLst>
              <a:ext uri="{FF2B5EF4-FFF2-40B4-BE49-F238E27FC236}">
                <a16:creationId xmlns:a16="http://schemas.microsoft.com/office/drawing/2014/main" id="{83B63CA8-C1E2-6A73-B0D4-4B88A92377B0}"/>
              </a:ext>
            </a:extLst>
          </p:cNvPr>
          <p:cNvPicPr>
            <a:picLocks noChangeAspect="1"/>
          </p:cNvPicPr>
          <p:nvPr/>
        </p:nvPicPr>
        <p:blipFill>
          <a:blip r:embed="rId6"/>
          <a:stretch>
            <a:fillRect/>
          </a:stretch>
        </p:blipFill>
        <p:spPr>
          <a:xfrm>
            <a:off x="2749480" y="1528479"/>
            <a:ext cx="774702" cy="941706"/>
          </a:xfrm>
          <a:prstGeom prst="rect">
            <a:avLst/>
          </a:prstGeom>
        </p:spPr>
      </p:pic>
      <p:grpSp>
        <p:nvGrpSpPr>
          <p:cNvPr id="11" name="Group 10">
            <a:extLst>
              <a:ext uri="{FF2B5EF4-FFF2-40B4-BE49-F238E27FC236}">
                <a16:creationId xmlns:a16="http://schemas.microsoft.com/office/drawing/2014/main" id="{6A70D5A7-D5AF-B99D-912E-681279F4D274}"/>
              </a:ext>
            </a:extLst>
          </p:cNvPr>
          <p:cNvGrpSpPr/>
          <p:nvPr/>
        </p:nvGrpSpPr>
        <p:grpSpPr>
          <a:xfrm>
            <a:off x="457987" y="268183"/>
            <a:ext cx="2678844" cy="1055270"/>
            <a:chOff x="457987" y="268183"/>
            <a:chExt cx="2678844" cy="1055270"/>
          </a:xfrm>
        </p:grpSpPr>
        <p:sp>
          <p:nvSpPr>
            <p:cNvPr id="20" name="Oval Callout 19">
              <a:extLst>
                <a:ext uri="{FF2B5EF4-FFF2-40B4-BE49-F238E27FC236}">
                  <a16:creationId xmlns:a16="http://schemas.microsoft.com/office/drawing/2014/main" id="{560B22F0-1785-1893-3A7D-91D73F63DCD1}"/>
                </a:ext>
              </a:extLst>
            </p:cNvPr>
            <p:cNvSpPr/>
            <p:nvPr/>
          </p:nvSpPr>
          <p:spPr>
            <a:xfrm>
              <a:off x="457987" y="268183"/>
              <a:ext cx="2678844" cy="1055270"/>
            </a:xfrm>
            <a:prstGeom prst="wedgeEllipseCallout">
              <a:avLst>
                <a:gd name="adj1" fmla="val 37926"/>
                <a:gd name="adj2" fmla="val 54306"/>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SA"/>
            </a:p>
          </p:txBody>
        </p:sp>
        <p:sp>
          <p:nvSpPr>
            <p:cNvPr id="36" name="TextBox 35">
              <a:extLst>
                <a:ext uri="{FF2B5EF4-FFF2-40B4-BE49-F238E27FC236}">
                  <a16:creationId xmlns:a16="http://schemas.microsoft.com/office/drawing/2014/main" id="{E8E6CED3-C8A6-C002-3CEC-68FCD9F49458}"/>
                </a:ext>
              </a:extLst>
            </p:cNvPr>
            <p:cNvSpPr txBox="1"/>
            <p:nvPr/>
          </p:nvSpPr>
          <p:spPr>
            <a:xfrm>
              <a:off x="570924" y="461944"/>
              <a:ext cx="2419817" cy="623248"/>
            </a:xfrm>
            <a:prstGeom prst="rect">
              <a:avLst/>
            </a:prstGeom>
            <a:noFill/>
            <a:effectLst/>
          </p:spPr>
          <p:txBody>
            <a:bodyPr wrap="square">
              <a:spAutoFit/>
            </a:bodyPr>
            <a:lstStyle/>
            <a:p>
              <a:pPr marL="0" algn="ctr" defTabSz="457200" rtl="1" eaLnBrk="1" latinLnBrk="0" hangingPunct="1">
                <a:lnSpc>
                  <a:spcPct val="150000"/>
                </a:lnSpc>
              </a:pPr>
              <a:r>
                <a:rPr lang="ar-SA" sz="1200" b="1" dirty="0">
                  <a:solidFill>
                    <a:srgbClr val="3E3E3E"/>
                  </a:solidFill>
                  <a:latin typeface="Cairo SemiBold" pitchFamily="2" charset="-78"/>
                  <a:cs typeface="Cairo SemiBold" pitchFamily="2" charset="-78"/>
                </a:rPr>
                <a:t>ما إنجازك من السنة الدراسية الماضية الذي تفتخر به إلى الآن؟ </a:t>
              </a:r>
              <a:endParaRPr lang="en-SA" sz="1200" b="1" dirty="0">
                <a:solidFill>
                  <a:srgbClr val="3E3E3E"/>
                </a:solidFill>
                <a:latin typeface="Cairo SemiBold" pitchFamily="2" charset="-78"/>
                <a:cs typeface="Cairo SemiBold" pitchFamily="2" charset="-78"/>
              </a:endParaRPr>
            </a:p>
          </p:txBody>
        </p:sp>
      </p:grpSp>
      <p:grpSp>
        <p:nvGrpSpPr>
          <p:cNvPr id="4" name="Group 3">
            <a:extLst>
              <a:ext uri="{FF2B5EF4-FFF2-40B4-BE49-F238E27FC236}">
                <a16:creationId xmlns:a16="http://schemas.microsoft.com/office/drawing/2014/main" id="{60F590BF-D4DC-B0B9-5B17-18DBE6355A3F}"/>
              </a:ext>
            </a:extLst>
          </p:cNvPr>
          <p:cNvGrpSpPr/>
          <p:nvPr/>
        </p:nvGrpSpPr>
        <p:grpSpPr>
          <a:xfrm>
            <a:off x="622195" y="5097534"/>
            <a:ext cx="2419817" cy="1184467"/>
            <a:chOff x="1109332" y="4960726"/>
            <a:chExt cx="2419817" cy="1184467"/>
          </a:xfrm>
        </p:grpSpPr>
        <p:sp>
          <p:nvSpPr>
            <p:cNvPr id="24" name="Oval Callout 23">
              <a:extLst>
                <a:ext uri="{FF2B5EF4-FFF2-40B4-BE49-F238E27FC236}">
                  <a16:creationId xmlns:a16="http://schemas.microsoft.com/office/drawing/2014/main" id="{93B22889-6370-78EA-0306-205CD8BF20CB}"/>
                </a:ext>
              </a:extLst>
            </p:cNvPr>
            <p:cNvSpPr/>
            <p:nvPr/>
          </p:nvSpPr>
          <p:spPr>
            <a:xfrm>
              <a:off x="1192534" y="4960726"/>
              <a:ext cx="2314258" cy="1184467"/>
            </a:xfrm>
            <a:prstGeom prst="wedgeEllipseCallout">
              <a:avLst>
                <a:gd name="adj1" fmla="val 39376"/>
                <a:gd name="adj2" fmla="val -55144"/>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SA"/>
            </a:p>
          </p:txBody>
        </p:sp>
        <p:sp>
          <p:nvSpPr>
            <p:cNvPr id="38" name="TextBox 37">
              <a:extLst>
                <a:ext uri="{FF2B5EF4-FFF2-40B4-BE49-F238E27FC236}">
                  <a16:creationId xmlns:a16="http://schemas.microsoft.com/office/drawing/2014/main" id="{A8B6B34B-59D3-9393-4516-D73B001C69D3}"/>
                </a:ext>
              </a:extLst>
            </p:cNvPr>
            <p:cNvSpPr txBox="1"/>
            <p:nvPr/>
          </p:nvSpPr>
          <p:spPr>
            <a:xfrm>
              <a:off x="1109332" y="5262590"/>
              <a:ext cx="2419817" cy="623248"/>
            </a:xfrm>
            <a:prstGeom prst="rect">
              <a:avLst/>
            </a:prstGeom>
            <a:noFill/>
          </p:spPr>
          <p:txBody>
            <a:bodyPr wrap="square" anchor="ctr">
              <a:spAutoFit/>
            </a:bodyPr>
            <a:lstStyle/>
            <a:p>
              <a:pPr marL="0" algn="ctr" defTabSz="457200" rtl="1" eaLnBrk="1" latinLnBrk="0" hangingPunct="1">
                <a:lnSpc>
                  <a:spcPct val="150000"/>
                </a:lnSpc>
              </a:pPr>
              <a:r>
                <a:rPr lang="ar-SA" sz="1200" b="1" dirty="0">
                  <a:solidFill>
                    <a:srgbClr val="3E3E3E"/>
                  </a:solidFill>
                  <a:latin typeface="Cairo SemiBold" pitchFamily="2" charset="-78"/>
                  <a:cs typeface="Cairo SemiBold" pitchFamily="2" charset="-78"/>
                </a:rPr>
                <a:t>هل ترى أن بعض البدايات الجديدة أسهل من غيرها؟ لماذا؟</a:t>
              </a:r>
              <a:r>
                <a:rPr lang="en-SA" sz="1200" b="1" dirty="0">
                  <a:solidFill>
                    <a:srgbClr val="3E3E3E"/>
                  </a:solidFill>
                  <a:latin typeface="Cairo SemiBold" pitchFamily="2" charset="-78"/>
                  <a:cs typeface="Cairo SemiBold" pitchFamily="2" charset="-78"/>
                </a:rPr>
                <a:t> </a:t>
              </a:r>
            </a:p>
          </p:txBody>
        </p:sp>
      </p:grpSp>
      <p:grpSp>
        <p:nvGrpSpPr>
          <p:cNvPr id="6" name="Group 5">
            <a:extLst>
              <a:ext uri="{FF2B5EF4-FFF2-40B4-BE49-F238E27FC236}">
                <a16:creationId xmlns:a16="http://schemas.microsoft.com/office/drawing/2014/main" id="{03C9EBF7-72A4-99F9-D55F-723F7CD6F8AE}"/>
              </a:ext>
            </a:extLst>
          </p:cNvPr>
          <p:cNvGrpSpPr/>
          <p:nvPr/>
        </p:nvGrpSpPr>
        <p:grpSpPr>
          <a:xfrm>
            <a:off x="4698488" y="5475229"/>
            <a:ext cx="2584257" cy="990482"/>
            <a:chOff x="4742426" y="5233003"/>
            <a:chExt cx="2584257" cy="990482"/>
          </a:xfrm>
        </p:grpSpPr>
        <p:sp>
          <p:nvSpPr>
            <p:cNvPr id="23" name="Oval Callout 22">
              <a:extLst>
                <a:ext uri="{FF2B5EF4-FFF2-40B4-BE49-F238E27FC236}">
                  <a16:creationId xmlns:a16="http://schemas.microsoft.com/office/drawing/2014/main" id="{391FA8E7-46C1-1BFE-B307-60F5E906093E}"/>
                </a:ext>
              </a:extLst>
            </p:cNvPr>
            <p:cNvSpPr/>
            <p:nvPr/>
          </p:nvSpPr>
          <p:spPr>
            <a:xfrm>
              <a:off x="4742426" y="5233003"/>
              <a:ext cx="2584257" cy="990482"/>
            </a:xfrm>
            <a:prstGeom prst="wedgeEllipseCallout">
              <a:avLst>
                <a:gd name="adj1" fmla="val 2241"/>
                <a:gd name="adj2" fmla="val -83219"/>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SA" dirty="0"/>
            </a:p>
          </p:txBody>
        </p:sp>
        <p:sp>
          <p:nvSpPr>
            <p:cNvPr id="40" name="TextBox 39">
              <a:extLst>
                <a:ext uri="{FF2B5EF4-FFF2-40B4-BE49-F238E27FC236}">
                  <a16:creationId xmlns:a16="http://schemas.microsoft.com/office/drawing/2014/main" id="{A253223C-48CA-D4CB-749A-1AB6423C1328}"/>
                </a:ext>
              </a:extLst>
            </p:cNvPr>
            <p:cNvSpPr txBox="1"/>
            <p:nvPr/>
          </p:nvSpPr>
          <p:spPr>
            <a:xfrm>
              <a:off x="4849714" y="5320581"/>
              <a:ext cx="2369679" cy="900246"/>
            </a:xfrm>
            <a:prstGeom prst="rect">
              <a:avLst/>
            </a:prstGeom>
            <a:noFill/>
          </p:spPr>
          <p:txBody>
            <a:bodyPr wrap="square" anchor="ctr">
              <a:spAutoFit/>
            </a:bodyPr>
            <a:lstStyle/>
            <a:p>
              <a:pPr algn="ctr" rtl="1">
                <a:lnSpc>
                  <a:spcPct val="150000"/>
                </a:lnSpc>
              </a:pPr>
              <a:r>
                <a:rPr lang="ar-SA" sz="1200" b="1" dirty="0">
                  <a:solidFill>
                    <a:srgbClr val="3E3E3E"/>
                  </a:solidFill>
                  <a:latin typeface="Cairo SemiBold" pitchFamily="2" charset="-78"/>
                  <a:cs typeface="Cairo SemiBold" pitchFamily="2" charset="-78"/>
                </a:rPr>
                <a:t>كيف يبدو صفك الدراسي هذه السنة؟ ما الإنجاز الذي تستشفه مستقبلًا؟</a:t>
              </a:r>
              <a:r>
                <a:rPr lang="en-SA" sz="1200" b="1" dirty="0">
                  <a:solidFill>
                    <a:srgbClr val="3E3E3E"/>
                  </a:solidFill>
                  <a:latin typeface="Cairo SemiBold" pitchFamily="2" charset="-78"/>
                  <a:cs typeface="Cairo SemiBold" pitchFamily="2" charset="-78"/>
                </a:rPr>
                <a:t> </a:t>
              </a:r>
            </a:p>
          </p:txBody>
        </p:sp>
      </p:grpSp>
      <p:grpSp>
        <p:nvGrpSpPr>
          <p:cNvPr id="8" name="Group 7">
            <a:extLst>
              <a:ext uri="{FF2B5EF4-FFF2-40B4-BE49-F238E27FC236}">
                <a16:creationId xmlns:a16="http://schemas.microsoft.com/office/drawing/2014/main" id="{0E59DC48-DD06-CE21-CD61-703D39E24128}"/>
              </a:ext>
            </a:extLst>
          </p:cNvPr>
          <p:cNvGrpSpPr/>
          <p:nvPr/>
        </p:nvGrpSpPr>
        <p:grpSpPr>
          <a:xfrm>
            <a:off x="8547575" y="5299978"/>
            <a:ext cx="3250328" cy="1436905"/>
            <a:chOff x="8509490" y="5103662"/>
            <a:chExt cx="3250328" cy="1436905"/>
          </a:xfrm>
        </p:grpSpPr>
        <p:sp>
          <p:nvSpPr>
            <p:cNvPr id="22" name="Oval Callout 21">
              <a:extLst>
                <a:ext uri="{FF2B5EF4-FFF2-40B4-BE49-F238E27FC236}">
                  <a16:creationId xmlns:a16="http://schemas.microsoft.com/office/drawing/2014/main" id="{08ADE239-7BFE-6C15-3DAE-8678CA8D4D38}"/>
                </a:ext>
              </a:extLst>
            </p:cNvPr>
            <p:cNvSpPr/>
            <p:nvPr/>
          </p:nvSpPr>
          <p:spPr>
            <a:xfrm>
              <a:off x="8509490" y="5103662"/>
              <a:ext cx="3250328" cy="1436905"/>
            </a:xfrm>
            <a:prstGeom prst="wedgeEllipseCallout">
              <a:avLst>
                <a:gd name="adj1" fmla="val -21786"/>
                <a:gd name="adj2" fmla="val -84102"/>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SA"/>
            </a:p>
          </p:txBody>
        </p:sp>
        <p:sp>
          <p:nvSpPr>
            <p:cNvPr id="44" name="TextBox 43">
              <a:extLst>
                <a:ext uri="{FF2B5EF4-FFF2-40B4-BE49-F238E27FC236}">
                  <a16:creationId xmlns:a16="http://schemas.microsoft.com/office/drawing/2014/main" id="{78CB8700-AEDB-6881-8EE1-7FAE09905001}"/>
                </a:ext>
              </a:extLst>
            </p:cNvPr>
            <p:cNvSpPr txBox="1"/>
            <p:nvPr/>
          </p:nvSpPr>
          <p:spPr>
            <a:xfrm>
              <a:off x="8737588" y="5434887"/>
              <a:ext cx="2794132" cy="900246"/>
            </a:xfrm>
            <a:prstGeom prst="rect">
              <a:avLst/>
            </a:prstGeom>
            <a:noFill/>
          </p:spPr>
          <p:txBody>
            <a:bodyPr wrap="square" anchor="ctr">
              <a:spAutoFit/>
            </a:bodyPr>
            <a:lstStyle/>
            <a:p>
              <a:pPr algn="ctr" rtl="1">
                <a:lnSpc>
                  <a:spcPct val="150000"/>
                </a:lnSpc>
              </a:pPr>
              <a:r>
                <a:rPr lang="ar-SA" sz="1200" b="1" kern="100" dirty="0">
                  <a:solidFill>
                    <a:srgbClr val="3E3E3E"/>
                  </a:solidFill>
                  <a:latin typeface="Cairo SemiBold" pitchFamily="2" charset="-78"/>
                  <a:cs typeface="Cairo SemiBold" pitchFamily="2" charset="-78"/>
                </a:rPr>
                <a:t>تذكر إحدى بداياتك الجديدة. كيف انطلقت هذه البداية بنجاح؟ ماذا تركت وراءك لتحقيق هذه البداية الناجحة؟</a:t>
              </a:r>
              <a:r>
                <a:rPr lang="en-SA" sz="1200" b="1" kern="100" dirty="0">
                  <a:solidFill>
                    <a:srgbClr val="3E3E3E"/>
                  </a:solidFill>
                  <a:latin typeface="Cairo SemiBold" pitchFamily="2" charset="-78"/>
                  <a:cs typeface="Cairo SemiBold" pitchFamily="2" charset="-78"/>
                </a:rPr>
                <a:t> </a:t>
              </a:r>
            </a:p>
          </p:txBody>
        </p:sp>
      </p:grpSp>
      <p:sp>
        <p:nvSpPr>
          <p:cNvPr id="13" name="Rounded Rectangle 12">
            <a:extLst>
              <a:ext uri="{FF2B5EF4-FFF2-40B4-BE49-F238E27FC236}">
                <a16:creationId xmlns:a16="http://schemas.microsoft.com/office/drawing/2014/main" id="{32048B44-F36A-D17C-DD86-7315D9E50B77}"/>
              </a:ext>
            </a:extLst>
          </p:cNvPr>
          <p:cNvSpPr/>
          <p:nvPr/>
        </p:nvSpPr>
        <p:spPr>
          <a:xfrm>
            <a:off x="5504684" y="2471285"/>
            <a:ext cx="1140955"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فكِّر للأمام</a:t>
            </a:r>
            <a:endParaRPr lang="en-SA" sz="1600" b="1" dirty="0">
              <a:latin typeface="Cairo SemiBold" pitchFamily="2" charset="-78"/>
              <a:cs typeface="Cairo SemiBold" pitchFamily="2" charset="-78"/>
            </a:endParaRPr>
          </a:p>
        </p:txBody>
      </p:sp>
      <p:grpSp>
        <p:nvGrpSpPr>
          <p:cNvPr id="49" name="Group 48">
            <a:extLst>
              <a:ext uri="{FF2B5EF4-FFF2-40B4-BE49-F238E27FC236}">
                <a16:creationId xmlns:a16="http://schemas.microsoft.com/office/drawing/2014/main" id="{E9CA7B33-A424-E5E4-420B-D251EF7EABEB}"/>
              </a:ext>
            </a:extLst>
          </p:cNvPr>
          <p:cNvGrpSpPr/>
          <p:nvPr/>
        </p:nvGrpSpPr>
        <p:grpSpPr>
          <a:xfrm>
            <a:off x="4598997" y="392289"/>
            <a:ext cx="2678845" cy="990482"/>
            <a:chOff x="3642920" y="498612"/>
            <a:chExt cx="2678845" cy="990482"/>
          </a:xfrm>
        </p:grpSpPr>
        <p:sp>
          <p:nvSpPr>
            <p:cNvPr id="19" name="Oval Callout 18">
              <a:extLst>
                <a:ext uri="{FF2B5EF4-FFF2-40B4-BE49-F238E27FC236}">
                  <a16:creationId xmlns:a16="http://schemas.microsoft.com/office/drawing/2014/main" id="{25BCE598-5530-A5C5-EC90-32A46A0BE833}"/>
                </a:ext>
              </a:extLst>
            </p:cNvPr>
            <p:cNvSpPr/>
            <p:nvPr/>
          </p:nvSpPr>
          <p:spPr>
            <a:xfrm>
              <a:off x="3642920" y="498612"/>
              <a:ext cx="2678845" cy="990482"/>
            </a:xfrm>
            <a:prstGeom prst="wedgeEllipseCallout">
              <a:avLst>
                <a:gd name="adj1" fmla="val 7992"/>
                <a:gd name="adj2" fmla="val 64937"/>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46" name="TextBox 45">
              <a:extLst>
                <a:ext uri="{FF2B5EF4-FFF2-40B4-BE49-F238E27FC236}">
                  <a16:creationId xmlns:a16="http://schemas.microsoft.com/office/drawing/2014/main" id="{B3A67A50-4517-484E-A572-EBA085DAD247}"/>
                </a:ext>
              </a:extLst>
            </p:cNvPr>
            <p:cNvSpPr txBox="1"/>
            <p:nvPr/>
          </p:nvSpPr>
          <p:spPr>
            <a:xfrm>
              <a:off x="3783252" y="702965"/>
              <a:ext cx="2398180" cy="623248"/>
            </a:xfrm>
            <a:prstGeom prst="rect">
              <a:avLst/>
            </a:prstGeom>
            <a:noFill/>
          </p:spPr>
          <p:txBody>
            <a:bodyPr wrap="square" anchor="ctr">
              <a:spAutoFit/>
            </a:bodyPr>
            <a:lstStyle/>
            <a:p>
              <a:pPr marL="0" algn="ctr" defTabSz="457200" rtl="1" eaLnBrk="1" latinLnBrk="0" hangingPunct="1">
                <a:lnSpc>
                  <a:spcPct val="150000"/>
                </a:lnSpc>
              </a:pPr>
              <a:r>
                <a:rPr lang="ar-SA" sz="1200" b="1" dirty="0">
                  <a:solidFill>
                    <a:srgbClr val="3E3E3E"/>
                  </a:solidFill>
                  <a:latin typeface="Cairo SemiBold" pitchFamily="2" charset="-78"/>
                  <a:cs typeface="Cairo SemiBold" pitchFamily="2" charset="-78"/>
                </a:rPr>
                <a:t>كيف تنوي أن تجعل بدايتك قوية في هذه السنة الدراسية؟</a:t>
              </a:r>
              <a:r>
                <a:rPr lang="en-SA" sz="1200" b="1" dirty="0">
                  <a:solidFill>
                    <a:srgbClr val="3E3E3E"/>
                  </a:solidFill>
                  <a:latin typeface="Cairo SemiBold" pitchFamily="2" charset="-78"/>
                  <a:cs typeface="Cairo SemiBold" pitchFamily="2" charset="-78"/>
                </a:rPr>
                <a:t> </a:t>
              </a:r>
            </a:p>
          </p:txBody>
        </p:sp>
      </p:grpSp>
      <p:grpSp>
        <p:nvGrpSpPr>
          <p:cNvPr id="9" name="Group 8">
            <a:extLst>
              <a:ext uri="{FF2B5EF4-FFF2-40B4-BE49-F238E27FC236}">
                <a16:creationId xmlns:a16="http://schemas.microsoft.com/office/drawing/2014/main" id="{060A6710-15D5-3342-6988-3E57F9C051D1}"/>
              </a:ext>
            </a:extLst>
          </p:cNvPr>
          <p:cNvGrpSpPr/>
          <p:nvPr/>
        </p:nvGrpSpPr>
        <p:grpSpPr>
          <a:xfrm>
            <a:off x="9792184" y="3493759"/>
            <a:ext cx="2010024" cy="990482"/>
            <a:chOff x="9792184" y="3493759"/>
            <a:chExt cx="2010024" cy="990482"/>
          </a:xfrm>
        </p:grpSpPr>
        <p:sp>
          <p:nvSpPr>
            <p:cNvPr id="21" name="Oval Callout 20">
              <a:extLst>
                <a:ext uri="{FF2B5EF4-FFF2-40B4-BE49-F238E27FC236}">
                  <a16:creationId xmlns:a16="http://schemas.microsoft.com/office/drawing/2014/main" id="{2531C26A-F24A-5D40-08C1-743AFCD5F430}"/>
                </a:ext>
              </a:extLst>
            </p:cNvPr>
            <p:cNvSpPr/>
            <p:nvPr/>
          </p:nvSpPr>
          <p:spPr>
            <a:xfrm>
              <a:off x="9792184" y="3493759"/>
              <a:ext cx="2005719" cy="990482"/>
            </a:xfrm>
            <a:prstGeom prst="wedgeEllipseCallout">
              <a:avLst>
                <a:gd name="adj1" fmla="val -62910"/>
                <a:gd name="adj2" fmla="val 40447"/>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48" name="TextBox 47">
              <a:extLst>
                <a:ext uri="{FF2B5EF4-FFF2-40B4-BE49-F238E27FC236}">
                  <a16:creationId xmlns:a16="http://schemas.microsoft.com/office/drawing/2014/main" id="{58407173-A52E-A10D-AF58-236551A790CB}"/>
                </a:ext>
              </a:extLst>
            </p:cNvPr>
            <p:cNvSpPr txBox="1"/>
            <p:nvPr/>
          </p:nvSpPr>
          <p:spPr>
            <a:xfrm rot="10800000" flipV="1">
              <a:off x="9796487" y="3734890"/>
              <a:ext cx="2005721" cy="646331"/>
            </a:xfrm>
            <a:prstGeom prst="rect">
              <a:avLst/>
            </a:prstGeom>
            <a:noFill/>
          </p:spPr>
          <p:txBody>
            <a:bodyPr wrap="square" anchor="ctr">
              <a:spAutoFit/>
            </a:bodyPr>
            <a:lstStyle/>
            <a:p>
              <a:pPr algn="ctr" rtl="1"/>
              <a:r>
                <a:rPr lang="ar-SA" sz="1200" b="1" kern="100" dirty="0">
                  <a:solidFill>
                    <a:srgbClr val="3E3E3E"/>
                  </a:solidFill>
                  <a:latin typeface="Cairo SemiBold" pitchFamily="2" charset="-78"/>
                  <a:cs typeface="Cairo SemiBold" pitchFamily="2" charset="-78"/>
                </a:rPr>
                <a:t>هل تبدأ السنة الدراسية في كل بلاد العالم في نفس الوقت؟</a:t>
              </a:r>
              <a:r>
                <a:rPr lang="en-SA" sz="1200" b="1" kern="100" dirty="0">
                  <a:solidFill>
                    <a:srgbClr val="3E3E3E"/>
                  </a:solidFill>
                  <a:latin typeface="Cairo SemiBold" pitchFamily="2" charset="-78"/>
                  <a:cs typeface="Cairo SemiBold" pitchFamily="2" charset="-78"/>
                </a:rPr>
                <a:t> </a:t>
              </a:r>
            </a:p>
          </p:txBody>
        </p:sp>
      </p:grpSp>
      <p:pic>
        <p:nvPicPr>
          <p:cNvPr id="28" name="Picture 27">
            <a:extLst>
              <a:ext uri="{FF2B5EF4-FFF2-40B4-BE49-F238E27FC236}">
                <a16:creationId xmlns:a16="http://schemas.microsoft.com/office/drawing/2014/main" id="{05C8793B-CC7C-C79F-2D5E-683C4BF6DB7F}"/>
              </a:ext>
            </a:extLst>
          </p:cNvPr>
          <p:cNvPicPr>
            <a:picLocks noChangeAspect="1"/>
          </p:cNvPicPr>
          <p:nvPr/>
        </p:nvPicPr>
        <p:blipFill>
          <a:blip r:embed="rId7"/>
          <a:stretch>
            <a:fillRect/>
          </a:stretch>
        </p:blipFill>
        <p:spPr>
          <a:xfrm>
            <a:off x="8043212" y="1219890"/>
            <a:ext cx="1555681" cy="1555681"/>
          </a:xfrm>
          <a:prstGeom prst="rect">
            <a:avLst/>
          </a:prstGeom>
        </p:spPr>
      </p:pic>
      <p:grpSp>
        <p:nvGrpSpPr>
          <p:cNvPr id="10" name="Group 9">
            <a:extLst>
              <a:ext uri="{FF2B5EF4-FFF2-40B4-BE49-F238E27FC236}">
                <a16:creationId xmlns:a16="http://schemas.microsoft.com/office/drawing/2014/main" id="{8D4899B6-887F-75A1-E2E8-E288C07F9DBB}"/>
              </a:ext>
            </a:extLst>
          </p:cNvPr>
          <p:cNvGrpSpPr/>
          <p:nvPr/>
        </p:nvGrpSpPr>
        <p:grpSpPr>
          <a:xfrm>
            <a:off x="9174139" y="408407"/>
            <a:ext cx="2584257" cy="1079344"/>
            <a:chOff x="9174139" y="408407"/>
            <a:chExt cx="2584257" cy="1079344"/>
          </a:xfrm>
        </p:grpSpPr>
        <p:sp>
          <p:nvSpPr>
            <p:cNvPr id="18" name="Oval Callout 17">
              <a:extLst>
                <a:ext uri="{FF2B5EF4-FFF2-40B4-BE49-F238E27FC236}">
                  <a16:creationId xmlns:a16="http://schemas.microsoft.com/office/drawing/2014/main" id="{96B45107-D820-EF62-A7AC-CBEDC47DE395}"/>
                </a:ext>
              </a:extLst>
            </p:cNvPr>
            <p:cNvSpPr/>
            <p:nvPr/>
          </p:nvSpPr>
          <p:spPr>
            <a:xfrm>
              <a:off x="9174139" y="408407"/>
              <a:ext cx="2584257" cy="1079344"/>
            </a:xfrm>
            <a:prstGeom prst="wedgeEllipseCallout">
              <a:avLst>
                <a:gd name="adj1" fmla="val -45231"/>
                <a:gd name="adj2" fmla="val 57351"/>
              </a:avLst>
            </a:prstGeom>
            <a:noFill/>
            <a:ln w="28575">
              <a:solidFill>
                <a:srgbClr val="A6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SA"/>
            </a:p>
          </p:txBody>
        </p:sp>
        <p:sp>
          <p:nvSpPr>
            <p:cNvPr id="42" name="TextBox 41">
              <a:extLst>
                <a:ext uri="{FF2B5EF4-FFF2-40B4-BE49-F238E27FC236}">
                  <a16:creationId xmlns:a16="http://schemas.microsoft.com/office/drawing/2014/main" id="{2E7BDAD8-7BF8-A04E-1AC5-96CA871DC8D4}"/>
                </a:ext>
              </a:extLst>
            </p:cNvPr>
            <p:cNvSpPr txBox="1"/>
            <p:nvPr/>
          </p:nvSpPr>
          <p:spPr>
            <a:xfrm>
              <a:off x="9311457" y="551882"/>
              <a:ext cx="2309619" cy="900246"/>
            </a:xfrm>
            <a:prstGeom prst="rect">
              <a:avLst/>
            </a:prstGeom>
            <a:noFill/>
          </p:spPr>
          <p:txBody>
            <a:bodyPr wrap="square">
              <a:spAutoFit/>
            </a:bodyPr>
            <a:lstStyle/>
            <a:p>
              <a:pPr marL="0" algn="ctr" defTabSz="457200" rtl="1" eaLnBrk="1" latinLnBrk="0" hangingPunct="1">
                <a:lnSpc>
                  <a:spcPct val="150000"/>
                </a:lnSpc>
              </a:pPr>
              <a:r>
                <a:rPr lang="ar-SA" sz="1200" b="1" kern="100" dirty="0">
                  <a:solidFill>
                    <a:srgbClr val="3E3E3E"/>
                  </a:solidFill>
                  <a:latin typeface="Cairo SemiBold" pitchFamily="2" charset="-78"/>
                  <a:cs typeface="Cairo SemiBold" pitchFamily="2" charset="-78"/>
                </a:rPr>
                <a:t>ما أنواع البدايات المختلفة؟ ما الأمور المشتركة بين هذه البدايات المختلفة؟</a:t>
              </a:r>
              <a:r>
                <a:rPr lang="en-SA" sz="1200" b="1" kern="100" dirty="0">
                  <a:solidFill>
                    <a:srgbClr val="3E3E3E"/>
                  </a:solidFill>
                  <a:latin typeface="Cairo SemiBold" pitchFamily="2" charset="-78"/>
                  <a:cs typeface="Cairo SemiBold" pitchFamily="2" charset="-78"/>
                </a:rPr>
                <a:t> </a:t>
              </a:r>
            </a:p>
          </p:txBody>
        </p:sp>
      </p:grpSp>
      <p:sp>
        <p:nvSpPr>
          <p:cNvPr id="51" name="Rounded Rectangle 50">
            <a:extLst>
              <a:ext uri="{FF2B5EF4-FFF2-40B4-BE49-F238E27FC236}">
                <a16:creationId xmlns:a16="http://schemas.microsoft.com/office/drawing/2014/main" id="{D64140BD-AE48-75FD-FEE2-86547A74F5E9}"/>
              </a:ext>
            </a:extLst>
          </p:cNvPr>
          <p:cNvSpPr/>
          <p:nvPr/>
        </p:nvSpPr>
        <p:spPr>
          <a:xfrm>
            <a:off x="8164530" y="2471285"/>
            <a:ext cx="1140955"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اربـط</a:t>
            </a:r>
            <a:endParaRPr lang="en-SA" sz="1600" b="1" dirty="0">
              <a:latin typeface="Cairo SemiBold" pitchFamily="2" charset="-78"/>
              <a:cs typeface="Cairo SemiBold" pitchFamily="2" charset="-78"/>
            </a:endParaRPr>
          </a:p>
        </p:txBody>
      </p:sp>
      <p:sp>
        <p:nvSpPr>
          <p:cNvPr id="54" name="Rounded Rectangle 53">
            <a:extLst>
              <a:ext uri="{FF2B5EF4-FFF2-40B4-BE49-F238E27FC236}">
                <a16:creationId xmlns:a16="http://schemas.microsoft.com/office/drawing/2014/main" id="{032C404A-B936-36C1-A0B1-10918D4B7811}"/>
              </a:ext>
            </a:extLst>
          </p:cNvPr>
          <p:cNvSpPr/>
          <p:nvPr/>
        </p:nvSpPr>
        <p:spPr>
          <a:xfrm>
            <a:off x="2559980" y="2471286"/>
            <a:ext cx="1140955"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فكِّر للخلف</a:t>
            </a:r>
            <a:endParaRPr lang="en-SA" sz="1600" b="1" dirty="0">
              <a:latin typeface="Cairo SemiBold" pitchFamily="2" charset="-78"/>
              <a:cs typeface="Cairo SemiBold" pitchFamily="2" charset="-78"/>
            </a:endParaRPr>
          </a:p>
        </p:txBody>
      </p:sp>
      <p:sp>
        <p:nvSpPr>
          <p:cNvPr id="57" name="Rounded Rectangle 56">
            <a:extLst>
              <a:ext uri="{FF2B5EF4-FFF2-40B4-BE49-F238E27FC236}">
                <a16:creationId xmlns:a16="http://schemas.microsoft.com/office/drawing/2014/main" id="{06B8DFCA-2944-C9E9-01F3-A00419C9D037}"/>
              </a:ext>
            </a:extLst>
          </p:cNvPr>
          <p:cNvSpPr/>
          <p:nvPr/>
        </p:nvSpPr>
        <p:spPr>
          <a:xfrm>
            <a:off x="2586349" y="4413425"/>
            <a:ext cx="1140955"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ميِّـز </a:t>
            </a:r>
            <a:endParaRPr lang="en-SA" sz="1600" b="1" dirty="0">
              <a:latin typeface="Cairo SemiBold" pitchFamily="2" charset="-78"/>
              <a:cs typeface="Cairo SemiBold" pitchFamily="2" charset="-78"/>
            </a:endParaRPr>
          </a:p>
        </p:txBody>
      </p:sp>
      <p:sp>
        <p:nvSpPr>
          <p:cNvPr id="58" name="Rounded Rectangle 57">
            <a:extLst>
              <a:ext uri="{FF2B5EF4-FFF2-40B4-BE49-F238E27FC236}">
                <a16:creationId xmlns:a16="http://schemas.microsoft.com/office/drawing/2014/main" id="{37A899F5-D234-8280-7AE5-A90BB01BBF4E}"/>
              </a:ext>
            </a:extLst>
          </p:cNvPr>
          <p:cNvSpPr/>
          <p:nvPr/>
        </p:nvSpPr>
        <p:spPr>
          <a:xfrm>
            <a:off x="5298544" y="4413425"/>
            <a:ext cx="1472390"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لاحظ واستمع </a:t>
            </a:r>
            <a:endParaRPr lang="en-SA" sz="1600" b="1" dirty="0">
              <a:latin typeface="Cairo SemiBold" pitchFamily="2" charset="-78"/>
              <a:cs typeface="Cairo SemiBold" pitchFamily="2" charset="-78"/>
            </a:endParaRPr>
          </a:p>
        </p:txBody>
      </p:sp>
      <p:sp>
        <p:nvSpPr>
          <p:cNvPr id="60" name="Rounded Rectangle 59">
            <a:extLst>
              <a:ext uri="{FF2B5EF4-FFF2-40B4-BE49-F238E27FC236}">
                <a16:creationId xmlns:a16="http://schemas.microsoft.com/office/drawing/2014/main" id="{65FAA6DE-C1A4-C0C0-2715-CA74CC47C9B6}"/>
              </a:ext>
            </a:extLst>
          </p:cNvPr>
          <p:cNvSpPr/>
          <p:nvPr/>
        </p:nvSpPr>
        <p:spPr>
          <a:xfrm>
            <a:off x="8158442" y="4413425"/>
            <a:ext cx="1140955" cy="457553"/>
          </a:xfrm>
          <a:prstGeom prst="roundRect">
            <a:avLst/>
          </a:prstGeom>
          <a:solidFill>
            <a:srgbClr val="B1988F"/>
          </a:solidFill>
          <a:ln w="19050">
            <a:solidFill>
              <a:srgbClr val="3E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ar-SA" sz="1600" b="1" dirty="0">
                <a:latin typeface="Cairo SemiBold" pitchFamily="2" charset="-78"/>
                <a:cs typeface="Cairo SemiBold" pitchFamily="2" charset="-78"/>
              </a:rPr>
              <a:t>قـرِّب</a:t>
            </a:r>
            <a:endParaRPr lang="en-SA" sz="1600" b="1" dirty="0">
              <a:latin typeface="Cairo SemiBold" pitchFamily="2" charset="-78"/>
              <a:cs typeface="Cairo SemiBold" pitchFamily="2" charset="-78"/>
            </a:endParaRPr>
          </a:p>
        </p:txBody>
      </p:sp>
      <p:sp>
        <p:nvSpPr>
          <p:cNvPr id="3" name="TextBox 2">
            <a:extLst>
              <a:ext uri="{FF2B5EF4-FFF2-40B4-BE49-F238E27FC236}">
                <a16:creationId xmlns:a16="http://schemas.microsoft.com/office/drawing/2014/main" id="{D09A8C01-368E-32BD-B844-04A1D883A357}"/>
              </a:ext>
            </a:extLst>
          </p:cNvPr>
          <p:cNvSpPr txBox="1"/>
          <p:nvPr/>
        </p:nvSpPr>
        <p:spPr>
          <a:xfrm>
            <a:off x="3043924" y="6510326"/>
            <a:ext cx="6097604" cy="230832"/>
          </a:xfrm>
          <a:prstGeom prst="rect">
            <a:avLst/>
          </a:prstGeom>
          <a:noFill/>
        </p:spPr>
        <p:txBody>
          <a:bodyPr wrap="square">
            <a:spAutoFit/>
          </a:bodyPr>
          <a:lstStyle/>
          <a:p>
            <a:pPr algn="ctr"/>
            <a:fld id="{2FF288A0-84B1-9D4D-8B50-905541CC0A20}" type="slidenum">
              <a:rPr lang="en-SA" sz="900">
                <a:solidFill>
                  <a:schemeClr val="bg1">
                    <a:lumMod val="65000"/>
                  </a:schemeClr>
                </a:solidFill>
                <a:latin typeface="Avenir Book" panose="02000503020000020003" pitchFamily="2" charset="0"/>
              </a:rPr>
              <a:pPr algn="ctr"/>
              <a:t>4</a:t>
            </a:fld>
            <a:endParaRPr lang="en-SA" sz="900" dirty="0">
              <a:solidFill>
                <a:schemeClr val="bg1">
                  <a:lumMod val="65000"/>
                </a:schemeClr>
              </a:solidFill>
              <a:latin typeface="Avenir Book" panose="02000503020000020003" pitchFamily="2" charset="0"/>
            </a:endParaRPr>
          </a:p>
        </p:txBody>
      </p:sp>
    </p:spTree>
    <p:extLst>
      <p:ext uri="{BB962C8B-B14F-4D97-AF65-F5344CB8AC3E}">
        <p14:creationId xmlns:p14="http://schemas.microsoft.com/office/powerpoint/2010/main" val="144812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3C437C4-2A5B-D8D0-85FD-97ABEC11EF3B}"/>
              </a:ext>
            </a:extLst>
          </p:cNvPr>
          <p:cNvGrpSpPr/>
          <p:nvPr/>
        </p:nvGrpSpPr>
        <p:grpSpPr>
          <a:xfrm>
            <a:off x="7544286" y="5260"/>
            <a:ext cx="5124333" cy="6852740"/>
            <a:chOff x="7534861" y="12517"/>
            <a:chExt cx="5124333" cy="6852740"/>
          </a:xfrm>
        </p:grpSpPr>
        <p:graphicFrame>
          <p:nvGraphicFramePr>
            <p:cNvPr id="8" name="Table 4">
              <a:extLst>
                <a:ext uri="{FF2B5EF4-FFF2-40B4-BE49-F238E27FC236}">
                  <a16:creationId xmlns:a16="http://schemas.microsoft.com/office/drawing/2014/main" id="{7CB1BC61-DB5D-9E34-961D-C1567566D51F}"/>
                </a:ext>
              </a:extLst>
            </p:cNvPr>
            <p:cNvGraphicFramePr>
              <a:graphicFrameLocks/>
            </p:cNvGraphicFramePr>
            <p:nvPr>
              <p:extLst>
                <p:ext uri="{D42A27DB-BD31-4B8C-83A1-F6EECF244321}">
                  <p14:modId xmlns:p14="http://schemas.microsoft.com/office/powerpoint/2010/main" val="3481075214"/>
                </p:ext>
              </p:extLst>
            </p:nvPr>
          </p:nvGraphicFramePr>
          <p:xfrm>
            <a:off x="7915375" y="12517"/>
            <a:ext cx="4267200" cy="685274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4729576">
                  <a:tc>
                    <a:txBody>
                      <a:bodyPr/>
                      <a:lstStyle/>
                      <a:p>
                        <a:pPr marL="0" algn="l" defTabSz="914400" rtl="0"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2123164">
                  <a:tc>
                    <a:txBody>
                      <a:bodyPr/>
                      <a:lstStyle/>
                      <a:p>
                        <a:pPr marL="0" algn="l" defTabSz="914400" rtl="0"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0" name="Rounded Rectangle 9">
              <a:extLst>
                <a:ext uri="{FF2B5EF4-FFF2-40B4-BE49-F238E27FC236}">
                  <a16:creationId xmlns:a16="http://schemas.microsoft.com/office/drawing/2014/main" id="{EBC9D60D-2C6B-95E4-EFB8-91CC497D1082}"/>
                </a:ext>
              </a:extLst>
            </p:cNvPr>
            <p:cNvSpPr/>
            <p:nvPr/>
          </p:nvSpPr>
          <p:spPr>
            <a:xfrm>
              <a:off x="7534861" y="329727"/>
              <a:ext cx="5124333"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0" eaLnBrk="1" latinLnBrk="0" hangingPunct="1">
                <a:defRPr/>
              </a:pPr>
              <a:endParaRPr lang="en-SA" sz="1266" dirty="0">
                <a:solidFill>
                  <a:srgbClr val="FFFFFF"/>
                </a:solidFill>
                <a:latin typeface="Calibri" panose="020F0502020204030204"/>
              </a:endParaRPr>
            </a:p>
          </p:txBody>
        </p:sp>
        <p:sp>
          <p:nvSpPr>
            <p:cNvPr id="17" name="TextBox 16">
              <a:extLst>
                <a:ext uri="{FF2B5EF4-FFF2-40B4-BE49-F238E27FC236}">
                  <a16:creationId xmlns:a16="http://schemas.microsoft.com/office/drawing/2014/main" id="{C5AB2FA2-3A01-0BB1-94C9-C2E6DD2C7EDD}"/>
                </a:ext>
              </a:extLst>
            </p:cNvPr>
            <p:cNvSpPr txBox="1"/>
            <p:nvPr/>
          </p:nvSpPr>
          <p:spPr>
            <a:xfrm>
              <a:off x="9626331" y="1197844"/>
              <a:ext cx="1394238" cy="461665"/>
            </a:xfrm>
            <a:prstGeom prst="rect">
              <a:avLst/>
            </a:prstGeom>
            <a:noFill/>
          </p:spPr>
          <p:txBody>
            <a:bodyPr wrap="square">
              <a:spAutoFit/>
            </a:bodyPr>
            <a:lstStyle/>
            <a:p>
              <a:pPr marL="0" algn="l" defTabSz="457200" rtl="0" eaLnBrk="1" latinLnBrk="0" hangingPunct="1"/>
              <a:r>
                <a:rPr lang="ar-SA" sz="2400" b="1" dirty="0">
                  <a:solidFill>
                    <a:schemeClr val="bg1"/>
                  </a:solidFill>
                  <a:latin typeface="Cairo SemiBold" pitchFamily="2" charset="-78"/>
                  <a:cs typeface="Cairo SemiBold" pitchFamily="2" charset="-78"/>
                </a:rPr>
                <a:t>المثير</a:t>
              </a:r>
              <a:endParaRPr lang="en-SA" b="1" dirty="0">
                <a:solidFill>
                  <a:schemeClr val="bg1"/>
                </a:solidFill>
                <a:latin typeface="Cairo SemiBold" pitchFamily="2" charset="-78"/>
                <a:cs typeface="Cairo SemiBold" pitchFamily="2" charset="-78"/>
              </a:endParaRPr>
            </a:p>
          </p:txBody>
        </p:sp>
      </p:grpSp>
      <p:grpSp>
        <p:nvGrpSpPr>
          <p:cNvPr id="22" name="Group 21">
            <a:extLst>
              <a:ext uri="{FF2B5EF4-FFF2-40B4-BE49-F238E27FC236}">
                <a16:creationId xmlns:a16="http://schemas.microsoft.com/office/drawing/2014/main" id="{8F167A3D-438D-4A3E-6CE4-B029575A7E0C}"/>
              </a:ext>
            </a:extLst>
          </p:cNvPr>
          <p:cNvGrpSpPr/>
          <p:nvPr/>
        </p:nvGrpSpPr>
        <p:grpSpPr>
          <a:xfrm>
            <a:off x="586693" y="3429000"/>
            <a:ext cx="6061001" cy="2615957"/>
            <a:chOff x="-1507840" y="3510922"/>
            <a:chExt cx="5902106" cy="2615957"/>
          </a:xfrm>
        </p:grpSpPr>
        <p:graphicFrame>
          <p:nvGraphicFramePr>
            <p:cNvPr id="5" name="Table 4">
              <a:extLst>
                <a:ext uri="{FF2B5EF4-FFF2-40B4-BE49-F238E27FC236}">
                  <a16:creationId xmlns:a16="http://schemas.microsoft.com/office/drawing/2014/main" id="{2E534D52-BD30-6E2E-460D-66A60098485E}"/>
                </a:ext>
              </a:extLst>
            </p:cNvPr>
            <p:cNvGraphicFramePr>
              <a:graphicFrameLocks/>
            </p:cNvGraphicFramePr>
            <p:nvPr>
              <p:extLst>
                <p:ext uri="{D42A27DB-BD31-4B8C-83A1-F6EECF244321}">
                  <p14:modId xmlns:p14="http://schemas.microsoft.com/office/powerpoint/2010/main" val="3406420324"/>
                </p:ext>
              </p:extLst>
            </p:nvPr>
          </p:nvGraphicFramePr>
          <p:xfrm>
            <a:off x="-1507840" y="3510922"/>
            <a:ext cx="5902106" cy="2615957"/>
          </p:xfrm>
          <a:graphic>
            <a:graphicData uri="http://schemas.openxmlformats.org/drawingml/2006/table">
              <a:tbl>
                <a:tblPr firstRow="1" bandRow="1">
                  <a:tableStyleId>{5C22544A-7EE6-4342-B048-85BDC9FD1C3A}</a:tableStyleId>
                </a:tblPr>
                <a:tblGrid>
                  <a:gridCol w="6061001">
                    <a:extLst>
                      <a:ext uri="{9D8B030D-6E8A-4147-A177-3AD203B41FA5}">
                        <a16:colId xmlns:a16="http://schemas.microsoft.com/office/drawing/2014/main" val="2809191652"/>
                      </a:ext>
                    </a:extLst>
                  </a:gridCol>
                </a:tblGrid>
                <a:tr h="951931">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lnTlToBr w="12700" cmpd="sng">
                        <a:noFill/>
                        <a:prstDash val="solid"/>
                      </a:lnTlToBr>
                      <a:lnBlToTr w="12700" cmpd="sng">
                        <a:noFill/>
                        <a:prstDash val="solid"/>
                      </a:lnBlToTr>
                      <a:solidFill>
                        <a:srgbClr val="703755"/>
                      </a:solidFill>
                    </a:tcPr>
                  </a:tc>
                  <a:extLst>
                    <a:ext uri="{0D108BD9-81ED-4DB2-BD59-A6C34878D82A}">
                      <a16:rowId xmlns:a16="http://schemas.microsoft.com/office/drawing/2014/main" val="179525365"/>
                    </a:ext>
                  </a:extLst>
                </a:tr>
                <a:tr h="1664026">
                  <a:tc>
                    <a:txBody>
                      <a:bodyPr/>
                      <a:lstStyle/>
                      <a:p>
                        <a:pPr marL="0" algn="r" defTabSz="914400" rtl="1" eaLnBrk="1" latinLnBrk="0" hangingPunct="1">
                          <a:lnSpc>
                            <a:spcPct val="150000"/>
                          </a:lnSpc>
                        </a:pPr>
                        <a:endParaRPr lang="en-SA" sz="1200" b="1" kern="1200" dirty="0">
                          <a:solidFill>
                            <a:srgbClr val="3E3E3E"/>
                          </a:solidFill>
                          <a:latin typeface="Cairo SemiBold" pitchFamily="2" charset="-78"/>
                          <a:ea typeface="+mn-ea"/>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5" name="TextBox 14">
              <a:extLst>
                <a:ext uri="{FF2B5EF4-FFF2-40B4-BE49-F238E27FC236}">
                  <a16:creationId xmlns:a16="http://schemas.microsoft.com/office/drawing/2014/main" id="{806F85E0-55B4-5D41-10FC-BA0EA541EEA7}"/>
                </a:ext>
              </a:extLst>
            </p:cNvPr>
            <p:cNvSpPr txBox="1"/>
            <p:nvPr/>
          </p:nvSpPr>
          <p:spPr>
            <a:xfrm>
              <a:off x="-1291663" y="4677896"/>
              <a:ext cx="5462005" cy="900246"/>
            </a:xfrm>
            <a:prstGeom prst="rect">
              <a:avLst/>
            </a:prstGeom>
            <a:noFill/>
          </p:spPr>
          <p:txBody>
            <a:bodyPr wrap="square">
              <a:spAutoFit/>
            </a:bodyPr>
            <a:lstStyle/>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اجمع صورًا لأصدقائك الجدد لتكوين جدارية. </a:t>
              </a:r>
              <a:endParaRPr lang="en-SA" sz="1200" b="1" dirty="0">
                <a:solidFill>
                  <a:srgbClr val="3E3E3E"/>
                </a:solidFill>
                <a:latin typeface="Cairo SemiBold" pitchFamily="2" charset="-78"/>
                <a:cs typeface="Cairo SemiBold" pitchFamily="2" charset="-78"/>
              </a:endParaRPr>
            </a:p>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اكتب قائمة بالأشياء التي تنوي القيام بها في هذه السنة في المدرسة أو الحضانة التي تذهب إليها.</a:t>
              </a:r>
              <a:endParaRPr lang="en-SA" sz="1200" b="1" dirty="0">
                <a:solidFill>
                  <a:srgbClr val="3E3E3E"/>
                </a:solidFill>
                <a:latin typeface="Cairo SemiBold" pitchFamily="2" charset="-78"/>
                <a:cs typeface="Cairo SemiBold" pitchFamily="2" charset="-78"/>
              </a:endParaRPr>
            </a:p>
          </p:txBody>
        </p:sp>
      </p:grpSp>
      <p:grpSp>
        <p:nvGrpSpPr>
          <p:cNvPr id="21" name="Group 20">
            <a:extLst>
              <a:ext uri="{FF2B5EF4-FFF2-40B4-BE49-F238E27FC236}">
                <a16:creationId xmlns:a16="http://schemas.microsoft.com/office/drawing/2014/main" id="{AEB1DF22-6669-CDBA-FFD1-8E78FFDB5AD3}"/>
              </a:ext>
            </a:extLst>
          </p:cNvPr>
          <p:cNvGrpSpPr/>
          <p:nvPr/>
        </p:nvGrpSpPr>
        <p:grpSpPr>
          <a:xfrm>
            <a:off x="545616" y="409571"/>
            <a:ext cx="6102079" cy="2747563"/>
            <a:chOff x="-1534160" y="256337"/>
            <a:chExt cx="5942108" cy="2747563"/>
          </a:xfrm>
        </p:grpSpPr>
        <p:graphicFrame>
          <p:nvGraphicFramePr>
            <p:cNvPr id="4" name="Table 4">
              <a:extLst>
                <a:ext uri="{FF2B5EF4-FFF2-40B4-BE49-F238E27FC236}">
                  <a16:creationId xmlns:a16="http://schemas.microsoft.com/office/drawing/2014/main" id="{BCBE8ACE-10F0-8676-D4DD-639F6F531EE6}"/>
                </a:ext>
              </a:extLst>
            </p:cNvPr>
            <p:cNvGraphicFramePr>
              <a:graphicFrameLocks/>
            </p:cNvGraphicFramePr>
            <p:nvPr>
              <p:extLst>
                <p:ext uri="{D42A27DB-BD31-4B8C-83A1-F6EECF244321}">
                  <p14:modId xmlns:p14="http://schemas.microsoft.com/office/powerpoint/2010/main" val="2433052486"/>
                </p:ext>
              </p:extLst>
            </p:nvPr>
          </p:nvGraphicFramePr>
          <p:xfrm>
            <a:off x="-1494159" y="256337"/>
            <a:ext cx="5902107" cy="2747563"/>
          </p:xfrm>
          <a:graphic>
            <a:graphicData uri="http://schemas.openxmlformats.org/drawingml/2006/table">
              <a:tbl>
                <a:tblPr firstRow="1" bandRow="1">
                  <a:tableStyleId>{5C22544A-7EE6-4342-B048-85BDC9FD1C3A}</a:tableStyleId>
                </a:tblPr>
                <a:tblGrid>
                  <a:gridCol w="6061001">
                    <a:extLst>
                      <a:ext uri="{9D8B030D-6E8A-4147-A177-3AD203B41FA5}">
                        <a16:colId xmlns:a16="http://schemas.microsoft.com/office/drawing/2014/main" val="2809191652"/>
                      </a:ext>
                    </a:extLst>
                  </a:gridCol>
                </a:tblGrid>
                <a:tr h="920207">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1827356">
                  <a:tc>
                    <a:txBody>
                      <a:bodyPr/>
                      <a:lstStyle/>
                      <a:p>
                        <a:pPr marL="285750" indent="-285750" algn="r" defTabSz="914400" rtl="1" eaLnBrk="1" latinLnBrk="0" hangingPunct="1">
                          <a:buFont typeface="Courier New" panose="02070309020205020404" pitchFamily="49" charset="0"/>
                          <a:buChar char="o"/>
                        </a:pPr>
                        <a:endParaRPr lang="en-SA" dirty="0">
                          <a:solidFill>
                            <a:srgbClr val="3E3E3E"/>
                          </a:solidFill>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4" name="TextBox 13">
              <a:extLst>
                <a:ext uri="{FF2B5EF4-FFF2-40B4-BE49-F238E27FC236}">
                  <a16:creationId xmlns:a16="http://schemas.microsoft.com/office/drawing/2014/main" id="{5B633C00-C9B3-B17F-74D3-8ED986F067CE}"/>
                </a:ext>
              </a:extLst>
            </p:cNvPr>
            <p:cNvSpPr txBox="1"/>
            <p:nvPr/>
          </p:nvSpPr>
          <p:spPr>
            <a:xfrm>
              <a:off x="-1534160" y="1431317"/>
              <a:ext cx="5722224" cy="900246"/>
            </a:xfrm>
            <a:prstGeom prst="rect">
              <a:avLst/>
            </a:prstGeom>
            <a:noFill/>
          </p:spPr>
          <p:txBody>
            <a:bodyPr wrap="square">
              <a:spAutoFit/>
            </a:bodyPr>
            <a:lstStyle/>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ما شعورك في أيامك الأولى في السنة الدراسية الجديدة؟</a:t>
              </a:r>
              <a:endParaRPr lang="en-SA" sz="1200" b="1" dirty="0">
                <a:solidFill>
                  <a:srgbClr val="3E3E3E"/>
                </a:solidFill>
                <a:latin typeface="Cairo SemiBold" pitchFamily="2" charset="-78"/>
                <a:cs typeface="Cairo SemiBold" pitchFamily="2" charset="-78"/>
              </a:endParaRPr>
            </a:p>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 هل ترى أنه من الصعب أن تكون بدايتك مع أشخاص لم تتعرف عليهم من قبل؟</a:t>
              </a:r>
              <a:endParaRPr lang="en-SA" sz="1200" b="1" dirty="0">
                <a:solidFill>
                  <a:srgbClr val="3E3E3E"/>
                </a:solidFill>
                <a:latin typeface="Cairo SemiBold" pitchFamily="2" charset="-78"/>
                <a:cs typeface="Cairo SemiBold" pitchFamily="2" charset="-78"/>
              </a:endParaRPr>
            </a:p>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لماذا يعدُّ وجود الأصدقاء مهمًّا؟</a:t>
              </a:r>
              <a:r>
                <a:rPr lang="en-SA" sz="1200" dirty="0">
                  <a:effectLst/>
                </a:rPr>
                <a:t> </a:t>
              </a:r>
              <a:endParaRPr lang="en-SA" sz="18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Slide Number Placeholder 56">
            <a:extLst>
              <a:ext uri="{FF2B5EF4-FFF2-40B4-BE49-F238E27FC236}">
                <a16:creationId xmlns:a16="http://schemas.microsoft.com/office/drawing/2014/main" id="{74683E48-7CA4-8AAB-40D0-6CE94B0FF1A7}"/>
              </a:ext>
            </a:extLst>
          </p:cNvPr>
          <p:cNvSpPr txBox="1">
            <a:spLocks/>
          </p:cNvSpPr>
          <p:nvPr/>
        </p:nvSpPr>
        <p:spPr>
          <a:xfrm>
            <a:off x="4724400" y="6487614"/>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FF288A0-84B1-9D4D-8B50-905541CC0A20}" type="slidenum">
              <a:rPr lang="en-SA" sz="900">
                <a:solidFill>
                  <a:schemeClr val="bg1">
                    <a:lumMod val="65000"/>
                  </a:schemeClr>
                </a:solidFill>
                <a:latin typeface="Avenir Book" panose="02000503020000020003" pitchFamily="2" charset="0"/>
              </a:rPr>
              <a:pPr algn="ctr"/>
              <a:t>5</a:t>
            </a:fld>
            <a:endParaRPr lang="en-SA" sz="900" dirty="0">
              <a:solidFill>
                <a:schemeClr val="bg1">
                  <a:lumMod val="65000"/>
                </a:schemeClr>
              </a:solidFill>
              <a:latin typeface="Avenir Book" panose="02000503020000020003" pitchFamily="2" charset="0"/>
            </a:endParaRPr>
          </a:p>
        </p:txBody>
      </p:sp>
      <p:sp>
        <p:nvSpPr>
          <p:cNvPr id="11" name="TextBox 10">
            <a:extLst>
              <a:ext uri="{FF2B5EF4-FFF2-40B4-BE49-F238E27FC236}">
                <a16:creationId xmlns:a16="http://schemas.microsoft.com/office/drawing/2014/main" id="{64358621-30CC-731F-BE9A-3AC1CA561A6F}"/>
              </a:ext>
            </a:extLst>
          </p:cNvPr>
          <p:cNvSpPr txBox="1"/>
          <p:nvPr/>
        </p:nvSpPr>
        <p:spPr>
          <a:xfrm>
            <a:off x="6741287" y="515253"/>
            <a:ext cx="5191125" cy="400110"/>
          </a:xfrm>
          <a:prstGeom prst="rect">
            <a:avLst/>
          </a:prstGeom>
          <a:noFill/>
        </p:spPr>
        <p:txBody>
          <a:bodyPr wrap="square">
            <a:spAutoFit/>
          </a:bodyPr>
          <a:lstStyle/>
          <a:p>
            <a:pPr algn="r" rtl="1"/>
            <a:r>
              <a:rPr lang="ar-SA" sz="2000" b="1" dirty="0">
                <a:solidFill>
                  <a:srgbClr val="3E3E3E"/>
                </a:solidFill>
                <a:latin typeface="Cairo SemiBold" pitchFamily="2" charset="-78"/>
                <a:cs typeface="Cairo SemiBold" pitchFamily="2" charset="-78"/>
              </a:rPr>
              <a:t>اقتراحات للمناقشة (للفئة العمرية </a:t>
            </a:r>
            <a:r>
              <a:rPr lang="en-US" sz="2000" b="1" dirty="0">
                <a:solidFill>
                  <a:srgbClr val="3E3E3E"/>
                </a:solidFill>
                <a:latin typeface="Cairo SemiBold" pitchFamily="2" charset="-78"/>
                <a:cs typeface="Cairo SemiBold" pitchFamily="2" charset="-78"/>
              </a:rPr>
              <a:t>3-5</a:t>
            </a:r>
            <a:r>
              <a:rPr lang="ar-SA" sz="2000" b="1" dirty="0">
                <a:solidFill>
                  <a:srgbClr val="3E3E3E"/>
                </a:solidFill>
                <a:latin typeface="Cairo SemiBold" pitchFamily="2" charset="-78"/>
                <a:cs typeface="Cairo SemiBold" pitchFamily="2" charset="-78"/>
              </a:rPr>
              <a:t>)</a:t>
            </a:r>
            <a:endParaRPr lang="en-SA" sz="2000" b="1" dirty="0">
              <a:solidFill>
                <a:srgbClr val="3E3E3E"/>
              </a:solidFill>
              <a:latin typeface="Cairo SemiBold" pitchFamily="2" charset="-78"/>
              <a:cs typeface="Cairo SemiBold" pitchFamily="2" charset="-78"/>
            </a:endParaRPr>
          </a:p>
        </p:txBody>
      </p:sp>
      <p:sp>
        <p:nvSpPr>
          <p:cNvPr id="12" name="TextBox 11">
            <a:extLst>
              <a:ext uri="{FF2B5EF4-FFF2-40B4-BE49-F238E27FC236}">
                <a16:creationId xmlns:a16="http://schemas.microsoft.com/office/drawing/2014/main" id="{C54E4CEE-05F8-312C-E64A-7B1514CE9FBA}"/>
              </a:ext>
            </a:extLst>
          </p:cNvPr>
          <p:cNvSpPr txBox="1"/>
          <p:nvPr/>
        </p:nvSpPr>
        <p:spPr>
          <a:xfrm>
            <a:off x="2579427" y="676068"/>
            <a:ext cx="1653652"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نقاط الحوار  </a:t>
            </a:r>
            <a:endParaRPr lang="en-SA" sz="2400" b="1" dirty="0">
              <a:solidFill>
                <a:schemeClr val="bg1"/>
              </a:solidFill>
              <a:latin typeface="Cairo SemiBold" pitchFamily="2" charset="-78"/>
              <a:cs typeface="Cairo SemiBold" pitchFamily="2" charset="-78"/>
            </a:endParaRPr>
          </a:p>
        </p:txBody>
      </p:sp>
      <p:sp>
        <p:nvSpPr>
          <p:cNvPr id="13" name="TextBox 12">
            <a:extLst>
              <a:ext uri="{FF2B5EF4-FFF2-40B4-BE49-F238E27FC236}">
                <a16:creationId xmlns:a16="http://schemas.microsoft.com/office/drawing/2014/main" id="{9AEBBE87-4A20-5C4C-CAB0-2C432F08CEB0}"/>
              </a:ext>
            </a:extLst>
          </p:cNvPr>
          <p:cNvSpPr txBox="1"/>
          <p:nvPr/>
        </p:nvSpPr>
        <p:spPr>
          <a:xfrm>
            <a:off x="2852382" y="3747740"/>
            <a:ext cx="1380698"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النشاطات</a:t>
            </a:r>
            <a:endParaRPr lang="en-SA" sz="2400" b="1" dirty="0">
              <a:solidFill>
                <a:schemeClr val="bg1"/>
              </a:solidFill>
              <a:latin typeface="Cairo SemiBold" pitchFamily="2" charset="-78"/>
              <a:cs typeface="Cairo SemiBold" pitchFamily="2" charset="-78"/>
            </a:endParaRPr>
          </a:p>
        </p:txBody>
      </p:sp>
      <p:pic>
        <p:nvPicPr>
          <p:cNvPr id="2" name="Online Media 1" descr="OLD Friends NEW Friends By Andrew Daddo &amp; Illustrated By Jonathan Bentley">
            <a:hlinkClick r:id="" action="ppaction://media"/>
            <a:extLst>
              <a:ext uri="{FF2B5EF4-FFF2-40B4-BE49-F238E27FC236}">
                <a16:creationId xmlns:a16="http://schemas.microsoft.com/office/drawing/2014/main" id="{AE3D3B7B-F2E7-0252-4549-3A0908C158EF}"/>
              </a:ext>
            </a:extLst>
          </p:cNvPr>
          <p:cNvPicPr>
            <a:picLocks noRot="1" noChangeAspect="1"/>
          </p:cNvPicPr>
          <p:nvPr>
            <a:videoFile r:link="rId1"/>
          </p:nvPr>
        </p:nvPicPr>
        <p:blipFill>
          <a:blip r:embed="rId3"/>
          <a:stretch>
            <a:fillRect/>
          </a:stretch>
        </p:blipFill>
        <p:spPr>
          <a:xfrm>
            <a:off x="8220082" y="1845734"/>
            <a:ext cx="3712330" cy="2097467"/>
          </a:xfrm>
          <a:prstGeom prst="rect">
            <a:avLst/>
          </a:prstGeom>
        </p:spPr>
      </p:pic>
      <p:sp>
        <p:nvSpPr>
          <p:cNvPr id="3" name="TextBox 2">
            <a:extLst>
              <a:ext uri="{FF2B5EF4-FFF2-40B4-BE49-F238E27FC236}">
                <a16:creationId xmlns:a16="http://schemas.microsoft.com/office/drawing/2014/main" id="{B8E1A5FE-3ED6-4368-62F6-2A596D03D39B}"/>
              </a:ext>
            </a:extLst>
          </p:cNvPr>
          <p:cNvSpPr txBox="1"/>
          <p:nvPr/>
        </p:nvSpPr>
        <p:spPr>
          <a:xfrm>
            <a:off x="8587664" y="4136683"/>
            <a:ext cx="3344748" cy="325089"/>
          </a:xfrm>
          <a:prstGeom prst="rect">
            <a:avLst/>
          </a:prstGeom>
          <a:noFill/>
        </p:spPr>
        <p:txBody>
          <a:bodyPr wrap="square">
            <a:spAutoFit/>
          </a:bodyPr>
          <a:lstStyle/>
          <a:p>
            <a:pPr algn="l" defTabSz="457200" rtl="0" eaLnBrk="1" latinLnBrk="0" hangingPunct="1">
              <a:lnSpc>
                <a:spcPct val="150000"/>
              </a:lnSpc>
            </a:pPr>
            <a:r>
              <a:rPr lang="en-US" sz="1100" b="1" dirty="0">
                <a:solidFill>
                  <a:schemeClr val="bg1">
                    <a:lumMod val="75000"/>
                  </a:schemeClr>
                </a:solidFill>
                <a:latin typeface="Cairo SemiBold" pitchFamily="2" charset="-78"/>
                <a:cs typeface="Cairo SemiBold" pitchFamily="2" charset="-78"/>
                <a:hlinkClick r:id="rId4">
                  <a:extLst>
                    <a:ext uri="{A12FA001-AC4F-418D-AE19-62706E023703}">
                      <ahyp:hlinkClr xmlns:ahyp="http://schemas.microsoft.com/office/drawing/2018/hyperlinkcolor" val="tx"/>
                    </a:ext>
                  </a:extLst>
                </a:hlinkClick>
              </a:rPr>
              <a:t>https://www.youtube.com/watch?v=AJBp0CEgohE</a:t>
            </a:r>
            <a:endParaRPr lang="en-SA" sz="1100" b="1" dirty="0">
              <a:solidFill>
                <a:schemeClr val="bg1">
                  <a:lumMod val="75000"/>
                </a:schemeClr>
              </a:solidFill>
              <a:latin typeface="Cairo SemiBold" pitchFamily="2" charset="-78"/>
              <a:cs typeface="Cairo SemiBold" pitchFamily="2" charset="-78"/>
            </a:endParaRPr>
          </a:p>
        </p:txBody>
      </p:sp>
      <p:pic>
        <p:nvPicPr>
          <p:cNvPr id="6" name="Graphic 5" descr="Cursor">
            <a:extLst>
              <a:ext uri="{FF2B5EF4-FFF2-40B4-BE49-F238E27FC236}">
                <a16:creationId xmlns:a16="http://schemas.microsoft.com/office/drawing/2014/main" id="{A3B7C7BB-F156-2822-445D-BE39BC921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266002" y="3967170"/>
            <a:ext cx="444243" cy="444243"/>
          </a:xfrm>
          <a:prstGeom prst="rect">
            <a:avLst/>
          </a:prstGeom>
        </p:spPr>
      </p:pic>
      <p:sp>
        <p:nvSpPr>
          <p:cNvPr id="7" name="TextBox 6">
            <a:extLst>
              <a:ext uri="{FF2B5EF4-FFF2-40B4-BE49-F238E27FC236}">
                <a16:creationId xmlns:a16="http://schemas.microsoft.com/office/drawing/2014/main" id="{307CEACE-6583-FFB7-01E3-3C6AFB175E80}"/>
              </a:ext>
            </a:extLst>
          </p:cNvPr>
          <p:cNvSpPr txBox="1"/>
          <p:nvPr/>
        </p:nvSpPr>
        <p:spPr>
          <a:xfrm>
            <a:off x="8482600" y="4896055"/>
            <a:ext cx="3449812" cy="1723549"/>
          </a:xfrm>
          <a:prstGeom prst="rect">
            <a:avLst/>
          </a:prstGeom>
          <a:noFill/>
        </p:spPr>
        <p:txBody>
          <a:bodyPr wrap="square">
            <a:spAutoFit/>
          </a:bodyPr>
          <a:lstStyle/>
          <a:p>
            <a:pPr algn="ctr" rtl="1"/>
            <a:r>
              <a:rPr lang="ar-SA" b="1" dirty="0">
                <a:solidFill>
                  <a:srgbClr val="3E3E3E"/>
                </a:solidFill>
                <a:latin typeface="Cairo SemiBold" pitchFamily="2" charset="-78"/>
                <a:cs typeface="Cairo SemiBold" pitchFamily="2" charset="-78"/>
              </a:rPr>
              <a:t>"الأصدقاء القدامى والأصدقاء الجدد" </a:t>
            </a:r>
          </a:p>
          <a:p>
            <a:pPr algn="ctr" rtl="1"/>
            <a:endParaRPr lang="ar-SA"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تأليف: أندرو </a:t>
            </a:r>
            <a:r>
              <a:rPr lang="ar-SA" sz="1200" b="1" dirty="0" err="1">
                <a:solidFill>
                  <a:srgbClr val="3E3E3E"/>
                </a:solidFill>
                <a:latin typeface="Cairo SemiBold" pitchFamily="2" charset="-78"/>
                <a:cs typeface="Cairo SemiBold" pitchFamily="2" charset="-78"/>
              </a:rPr>
              <a:t>دادو</a:t>
            </a:r>
            <a:endParaRPr lang="ar-SA" sz="1200"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 رسم: جوناثان بنتلي</a:t>
            </a:r>
          </a:p>
          <a:p>
            <a:pPr algn="ctr" rtl="1"/>
            <a:endParaRPr lang="ar-SA" sz="1200"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قصة عن أول يوم في سنة دراسية جديدة.</a:t>
            </a:r>
            <a:r>
              <a:rPr lang="en-SA" sz="1200" b="1" dirty="0">
                <a:solidFill>
                  <a:srgbClr val="3E3E3E"/>
                </a:solidFill>
                <a:latin typeface="Cairo SemiBold" pitchFamily="2" charset="-78"/>
                <a:cs typeface="Cairo SemiBold" pitchFamily="2" charset="-78"/>
              </a:rPr>
              <a:t> </a:t>
            </a:r>
          </a:p>
        </p:txBody>
      </p:sp>
    </p:spTree>
    <p:extLst>
      <p:ext uri="{BB962C8B-B14F-4D97-AF65-F5344CB8AC3E}">
        <p14:creationId xmlns:p14="http://schemas.microsoft.com/office/powerpoint/2010/main" val="377240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4061228F-DF57-AF08-57AD-6A8BE1B8C1A4}"/>
              </a:ext>
            </a:extLst>
          </p:cNvPr>
          <p:cNvGraphicFramePr>
            <a:graphicFrameLocks/>
          </p:cNvGraphicFramePr>
          <p:nvPr>
            <p:extLst>
              <p:ext uri="{D42A27DB-BD31-4B8C-83A1-F6EECF244321}">
                <p14:modId xmlns:p14="http://schemas.microsoft.com/office/powerpoint/2010/main" val="1836385280"/>
              </p:ext>
            </p:extLst>
          </p:nvPr>
        </p:nvGraphicFramePr>
        <p:xfrm>
          <a:off x="594774" y="3429000"/>
          <a:ext cx="6061001" cy="2592388"/>
        </p:xfrm>
        <a:graphic>
          <a:graphicData uri="http://schemas.openxmlformats.org/drawingml/2006/table">
            <a:tbl>
              <a:tblPr firstRow="1" bandRow="1">
                <a:tableStyleId>{5C22544A-7EE6-4342-B048-85BDC9FD1C3A}</a:tableStyleId>
              </a:tblPr>
              <a:tblGrid>
                <a:gridCol w="6061001">
                  <a:extLst>
                    <a:ext uri="{9D8B030D-6E8A-4147-A177-3AD203B41FA5}">
                      <a16:colId xmlns:a16="http://schemas.microsoft.com/office/drawing/2014/main" val="2809191652"/>
                    </a:ext>
                  </a:extLst>
                </a:gridCol>
              </a:tblGrid>
              <a:tr h="922125">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1670263">
                <a:tc>
                  <a:txBody>
                    <a:bodyPr/>
                    <a:lstStyle/>
                    <a:p>
                      <a:pPr marL="285750" indent="-285750" algn="r" defTabSz="914400" rtl="1" eaLnBrk="1" latinLnBrk="0" hangingPunct="1">
                        <a:buFont typeface="Courier New" panose="02070309020205020404" pitchFamily="49" charset="0"/>
                        <a:buChar char="o"/>
                      </a:pPr>
                      <a:endParaRPr lang="en-SA" sz="1200" b="1" kern="1200" dirty="0">
                        <a:solidFill>
                          <a:srgbClr val="3E3E3E"/>
                        </a:solidFill>
                        <a:latin typeface="Cairo SemiBold" pitchFamily="2" charset="-78"/>
                        <a:ea typeface="+mn-ea"/>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grpSp>
        <p:nvGrpSpPr>
          <p:cNvPr id="20" name="Group 19">
            <a:extLst>
              <a:ext uri="{FF2B5EF4-FFF2-40B4-BE49-F238E27FC236}">
                <a16:creationId xmlns:a16="http://schemas.microsoft.com/office/drawing/2014/main" id="{F61EE33B-52E2-36DE-3736-AB7D8D48ADEB}"/>
              </a:ext>
            </a:extLst>
          </p:cNvPr>
          <p:cNvGrpSpPr/>
          <p:nvPr/>
        </p:nvGrpSpPr>
        <p:grpSpPr>
          <a:xfrm>
            <a:off x="594774" y="445935"/>
            <a:ext cx="6040976" cy="2540727"/>
            <a:chOff x="-953452" y="3754163"/>
            <a:chExt cx="6040976" cy="2540727"/>
          </a:xfrm>
        </p:grpSpPr>
        <p:graphicFrame>
          <p:nvGraphicFramePr>
            <p:cNvPr id="5" name="Table 4">
              <a:extLst>
                <a:ext uri="{FF2B5EF4-FFF2-40B4-BE49-F238E27FC236}">
                  <a16:creationId xmlns:a16="http://schemas.microsoft.com/office/drawing/2014/main" id="{2E534D52-BD30-6E2E-460D-66A60098485E}"/>
                </a:ext>
              </a:extLst>
            </p:cNvPr>
            <p:cNvGraphicFramePr>
              <a:graphicFrameLocks/>
            </p:cNvGraphicFramePr>
            <p:nvPr>
              <p:extLst>
                <p:ext uri="{D42A27DB-BD31-4B8C-83A1-F6EECF244321}">
                  <p14:modId xmlns:p14="http://schemas.microsoft.com/office/powerpoint/2010/main" val="3335692627"/>
                </p:ext>
              </p:extLst>
            </p:nvPr>
          </p:nvGraphicFramePr>
          <p:xfrm>
            <a:off x="-953452" y="3754163"/>
            <a:ext cx="6040976" cy="2540727"/>
          </p:xfrm>
          <a:graphic>
            <a:graphicData uri="http://schemas.openxmlformats.org/drawingml/2006/table">
              <a:tbl>
                <a:tblPr firstRow="1" bandRow="1">
                  <a:tableStyleId>{5C22544A-7EE6-4342-B048-85BDC9FD1C3A}</a:tableStyleId>
                </a:tblPr>
                <a:tblGrid>
                  <a:gridCol w="6040976">
                    <a:extLst>
                      <a:ext uri="{9D8B030D-6E8A-4147-A177-3AD203B41FA5}">
                        <a16:colId xmlns:a16="http://schemas.microsoft.com/office/drawing/2014/main" val="2809191652"/>
                      </a:ext>
                    </a:extLst>
                  </a:gridCol>
                </a:tblGrid>
                <a:tr h="884101">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1656626">
                  <a:tc>
                    <a:txBody>
                      <a:bodyPr/>
                      <a:lstStyle/>
                      <a:p>
                        <a:pPr algn="r" rtl="1">
                          <a:lnSpc>
                            <a:spcPct val="150000"/>
                          </a:lnSpc>
                        </a:pPr>
                        <a:endParaRPr lang="en-SA" sz="1200" b="1" i="0" dirty="0">
                          <a:latin typeface="Cairo SemiBold" pitchFamily="2" charset="-78"/>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5" name="TextBox 14">
              <a:extLst>
                <a:ext uri="{FF2B5EF4-FFF2-40B4-BE49-F238E27FC236}">
                  <a16:creationId xmlns:a16="http://schemas.microsoft.com/office/drawing/2014/main" id="{806F85E0-55B4-5D41-10FC-BA0EA541EEA7}"/>
                </a:ext>
              </a:extLst>
            </p:cNvPr>
            <p:cNvSpPr txBox="1"/>
            <p:nvPr/>
          </p:nvSpPr>
          <p:spPr>
            <a:xfrm>
              <a:off x="-643977" y="4835588"/>
              <a:ext cx="5504929" cy="1384995"/>
            </a:xfrm>
            <a:prstGeom prst="rect">
              <a:avLst/>
            </a:prstGeom>
            <a:noFill/>
          </p:spPr>
          <p:txBody>
            <a:bodyPr wrap="square">
              <a:spAutoFit/>
            </a:bodyPr>
            <a:lstStyle/>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أن تجرب شيئًا جديدًا يشبه ذلك البداية الجديدة. هل سبق أن ترددت عن القيام بشيء جديد أو تجربة جديدة خشية الفشل؟</a:t>
              </a:r>
              <a:endParaRPr lang="en-SA" sz="1200" b="1" dirty="0">
                <a:solidFill>
                  <a:srgbClr val="3E3E3E"/>
                </a:solidFill>
                <a:latin typeface="Cairo SemiBold" pitchFamily="2" charset="-78"/>
                <a:cs typeface="Cairo SemiBold" pitchFamily="2" charset="-78"/>
              </a:endParaRPr>
            </a:p>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هل يسهل البدء بتجارب معينة دونًا عن غيرها؟ لماذا؟</a:t>
              </a:r>
            </a:p>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كيف تربط القصة بما قاله أفلاطون في الشريحة الثانية؟</a:t>
              </a:r>
              <a:r>
                <a:rPr lang="en-SA" sz="1200" b="1" dirty="0">
                  <a:solidFill>
                    <a:srgbClr val="3E3E3E"/>
                  </a:solidFill>
                  <a:latin typeface="Cairo SemiBold" pitchFamily="2" charset="-78"/>
                  <a:cs typeface="Cairo SemiBold" pitchFamily="2" charset="-78"/>
                </a:rPr>
                <a:t> </a:t>
              </a:r>
            </a:p>
            <a:p>
              <a:pPr algn="r" rtl="1"/>
              <a:endParaRPr lang="en-SA" sz="1200" b="1" dirty="0">
                <a:solidFill>
                  <a:srgbClr val="3E3E3E"/>
                </a:solidFill>
                <a:latin typeface="Cairo SemiBold" pitchFamily="2" charset="-78"/>
                <a:cs typeface="Cairo SemiBold" pitchFamily="2" charset="-78"/>
              </a:endParaRPr>
            </a:p>
          </p:txBody>
        </p:sp>
      </p:grpSp>
      <p:sp>
        <p:nvSpPr>
          <p:cNvPr id="14" name="TextBox 13">
            <a:extLst>
              <a:ext uri="{FF2B5EF4-FFF2-40B4-BE49-F238E27FC236}">
                <a16:creationId xmlns:a16="http://schemas.microsoft.com/office/drawing/2014/main" id="{5B633C00-C9B3-B17F-74D3-8ED986F067CE}"/>
              </a:ext>
            </a:extLst>
          </p:cNvPr>
          <p:cNvSpPr txBox="1"/>
          <p:nvPr/>
        </p:nvSpPr>
        <p:spPr>
          <a:xfrm>
            <a:off x="1100661" y="4583352"/>
            <a:ext cx="5313109" cy="1177245"/>
          </a:xfrm>
          <a:prstGeom prst="rect">
            <a:avLst/>
          </a:prstGeom>
          <a:noFill/>
        </p:spPr>
        <p:txBody>
          <a:bodyPr wrap="square">
            <a:spAutoFit/>
          </a:bodyPr>
          <a:lstStyle/>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تذكر قصة نجاح تجربة جديدة مرت عليك في السابق. لتشجيع غيرك، اكتب الخطوات التي خطوتها والأمور التي ساهمت في هذا النجاح.</a:t>
            </a:r>
            <a:endParaRPr lang="en-SA" sz="1200" b="1" dirty="0">
              <a:solidFill>
                <a:srgbClr val="3E3E3E"/>
              </a:solidFill>
              <a:latin typeface="Cairo SemiBold" pitchFamily="2" charset="-78"/>
              <a:cs typeface="Cairo SemiBold" pitchFamily="2" charset="-78"/>
            </a:endParaRPr>
          </a:p>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 اكتب قائمة تحتوي تجارب جديدة تنوي القيام بها في السنة القادمة/الخمس سنوات القادمة.</a:t>
            </a:r>
            <a:r>
              <a:rPr lang="en-SA" sz="1200" b="1" dirty="0">
                <a:solidFill>
                  <a:srgbClr val="3E3E3E"/>
                </a:solidFill>
                <a:latin typeface="Cairo SemiBold" pitchFamily="2" charset="-78"/>
                <a:cs typeface="Cairo SemiBold" pitchFamily="2" charset="-78"/>
              </a:rPr>
              <a:t> </a:t>
            </a:r>
          </a:p>
        </p:txBody>
      </p:sp>
      <p:graphicFrame>
        <p:nvGraphicFramePr>
          <p:cNvPr id="8" name="Table 4">
            <a:extLst>
              <a:ext uri="{FF2B5EF4-FFF2-40B4-BE49-F238E27FC236}">
                <a16:creationId xmlns:a16="http://schemas.microsoft.com/office/drawing/2014/main" id="{7CB1BC61-DB5D-9E34-961D-C1567566D51F}"/>
              </a:ext>
            </a:extLst>
          </p:cNvPr>
          <p:cNvGraphicFramePr>
            <a:graphicFrameLocks/>
          </p:cNvGraphicFramePr>
          <p:nvPr>
            <p:extLst>
              <p:ext uri="{D42A27DB-BD31-4B8C-83A1-F6EECF244321}">
                <p14:modId xmlns:p14="http://schemas.microsoft.com/office/powerpoint/2010/main" val="107073300"/>
              </p:ext>
            </p:extLst>
          </p:nvPr>
        </p:nvGraphicFramePr>
        <p:xfrm>
          <a:off x="7924800" y="5260"/>
          <a:ext cx="4267200" cy="685274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4729576">
                <a:tc>
                  <a:txBody>
                    <a:bodyPr/>
                    <a:lstStyle/>
                    <a:p>
                      <a:pPr marL="0" algn="r" defTabSz="914400" rtl="1" eaLnBrk="1" latinLnBrk="0" hangingPunct="1"/>
                      <a:endParaRPr lang="en-SA" sz="1100" b="1" kern="1200" dirty="0">
                        <a:solidFill>
                          <a:schemeClr val="bg1">
                            <a:lumMod val="75000"/>
                          </a:schemeClr>
                        </a:solidFill>
                        <a:latin typeface="Cairo SemiBold" pitchFamily="2" charset="-78"/>
                        <a:ea typeface="+mn-ea"/>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2123164">
                <a:tc>
                  <a:txBody>
                    <a:bodyPr/>
                    <a:lstStyle/>
                    <a:p>
                      <a:pPr marL="0" algn="l" defTabSz="914400" rtl="0" eaLnBrk="1" latinLnBrk="0" hangingPunct="1"/>
                      <a:endParaRPr lang="en-SA" sz="1100" b="1" kern="1200" dirty="0">
                        <a:solidFill>
                          <a:schemeClr val="bg1">
                            <a:lumMod val="75000"/>
                          </a:schemeClr>
                        </a:solidFill>
                        <a:latin typeface="Cairo SemiBold" pitchFamily="2" charset="-78"/>
                        <a:ea typeface="+mn-ea"/>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9" name="Slide Number Placeholder 56">
            <a:extLst>
              <a:ext uri="{FF2B5EF4-FFF2-40B4-BE49-F238E27FC236}">
                <a16:creationId xmlns:a16="http://schemas.microsoft.com/office/drawing/2014/main" id="{74683E48-7CA4-8AAB-40D0-6CE94B0FF1A7}"/>
              </a:ext>
            </a:extLst>
          </p:cNvPr>
          <p:cNvSpPr txBox="1">
            <a:spLocks/>
          </p:cNvSpPr>
          <p:nvPr/>
        </p:nvSpPr>
        <p:spPr>
          <a:xfrm>
            <a:off x="4724400" y="6487614"/>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FF288A0-84B1-9D4D-8B50-905541CC0A20}" type="slidenum">
              <a:rPr lang="en-SA" sz="900">
                <a:solidFill>
                  <a:schemeClr val="bg1">
                    <a:lumMod val="65000"/>
                  </a:schemeClr>
                </a:solidFill>
                <a:latin typeface="Avenir Book" panose="02000503020000020003" pitchFamily="2" charset="0"/>
              </a:rPr>
              <a:pPr algn="ctr"/>
              <a:t>6</a:t>
            </a:fld>
            <a:endParaRPr lang="en-SA" sz="900" dirty="0">
              <a:solidFill>
                <a:schemeClr val="bg1">
                  <a:lumMod val="65000"/>
                </a:schemeClr>
              </a:solidFill>
              <a:latin typeface="Avenir Book" panose="02000503020000020003" pitchFamily="2" charset="0"/>
            </a:endParaRPr>
          </a:p>
        </p:txBody>
      </p:sp>
      <p:sp>
        <p:nvSpPr>
          <p:cNvPr id="12" name="TextBox 11">
            <a:extLst>
              <a:ext uri="{FF2B5EF4-FFF2-40B4-BE49-F238E27FC236}">
                <a16:creationId xmlns:a16="http://schemas.microsoft.com/office/drawing/2014/main" id="{C54E4CEE-05F8-312C-E64A-7B1514CE9FBA}"/>
              </a:ext>
            </a:extLst>
          </p:cNvPr>
          <p:cNvSpPr txBox="1"/>
          <p:nvPr/>
        </p:nvSpPr>
        <p:spPr>
          <a:xfrm>
            <a:off x="1815309" y="656878"/>
            <a:ext cx="2528630"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نقاط الحوار  </a:t>
            </a:r>
            <a:endParaRPr lang="en-SA" sz="2400" b="1" dirty="0">
              <a:solidFill>
                <a:schemeClr val="bg1"/>
              </a:solidFill>
              <a:latin typeface="Cairo SemiBold" pitchFamily="2" charset="-78"/>
              <a:cs typeface="Cairo SemiBold" pitchFamily="2" charset="-78"/>
            </a:endParaRPr>
          </a:p>
        </p:txBody>
      </p:sp>
      <p:sp>
        <p:nvSpPr>
          <p:cNvPr id="2" name="Rounded Rectangle 1">
            <a:extLst>
              <a:ext uri="{FF2B5EF4-FFF2-40B4-BE49-F238E27FC236}">
                <a16:creationId xmlns:a16="http://schemas.microsoft.com/office/drawing/2014/main" id="{F8798594-1271-5BD4-15BD-636EC369C8D1}"/>
              </a:ext>
            </a:extLst>
          </p:cNvPr>
          <p:cNvSpPr/>
          <p:nvPr/>
        </p:nvSpPr>
        <p:spPr>
          <a:xfrm>
            <a:off x="7572375" y="323112"/>
            <a:ext cx="5124333"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0" eaLnBrk="1" latinLnBrk="0" hangingPunct="1">
              <a:defRPr/>
            </a:pPr>
            <a:endParaRPr lang="en-SA" sz="1266" dirty="0">
              <a:solidFill>
                <a:srgbClr val="FFFFFF"/>
              </a:solidFill>
              <a:latin typeface="Calibri" panose="020F0502020204030204"/>
            </a:endParaRPr>
          </a:p>
        </p:txBody>
      </p:sp>
      <p:sp>
        <p:nvSpPr>
          <p:cNvPr id="11" name="TextBox 10">
            <a:extLst>
              <a:ext uri="{FF2B5EF4-FFF2-40B4-BE49-F238E27FC236}">
                <a16:creationId xmlns:a16="http://schemas.microsoft.com/office/drawing/2014/main" id="{64358621-30CC-731F-BE9A-3AC1CA561A6F}"/>
              </a:ext>
            </a:extLst>
          </p:cNvPr>
          <p:cNvSpPr txBox="1"/>
          <p:nvPr/>
        </p:nvSpPr>
        <p:spPr>
          <a:xfrm>
            <a:off x="6500858" y="517860"/>
            <a:ext cx="5447771" cy="400110"/>
          </a:xfrm>
          <a:prstGeom prst="rect">
            <a:avLst/>
          </a:prstGeom>
          <a:noFill/>
        </p:spPr>
        <p:txBody>
          <a:bodyPr wrap="square">
            <a:spAutoFit/>
          </a:bodyPr>
          <a:lstStyle/>
          <a:p>
            <a:pPr algn="r" rtl="1"/>
            <a:r>
              <a:rPr lang="ar-SA" sz="2000" b="1" dirty="0">
                <a:solidFill>
                  <a:srgbClr val="3E3E3E"/>
                </a:solidFill>
                <a:latin typeface="Cairo SemiBold" pitchFamily="2" charset="-78"/>
                <a:cs typeface="Cairo SemiBold" pitchFamily="2" charset="-78"/>
              </a:rPr>
              <a:t>اقتراحات للمناقشة (للفئة العمرية </a:t>
            </a:r>
            <a:r>
              <a:rPr lang="en-US" sz="2000" b="1" dirty="0">
                <a:solidFill>
                  <a:srgbClr val="3E3E3E"/>
                </a:solidFill>
                <a:latin typeface="Cairo SemiBold" pitchFamily="2" charset="-78"/>
                <a:cs typeface="Cairo SemiBold" pitchFamily="2" charset="-78"/>
              </a:rPr>
              <a:t>6-9</a:t>
            </a:r>
            <a:r>
              <a:rPr lang="ar-SA" sz="2000" b="1" dirty="0">
                <a:solidFill>
                  <a:srgbClr val="3E3E3E"/>
                </a:solidFill>
                <a:latin typeface="Cairo SemiBold" pitchFamily="2" charset="-78"/>
                <a:cs typeface="Cairo SemiBold" pitchFamily="2" charset="-78"/>
              </a:rPr>
              <a:t>)</a:t>
            </a:r>
            <a:endParaRPr lang="en-SA" sz="2000" b="1" dirty="0">
              <a:solidFill>
                <a:srgbClr val="3E3E3E"/>
              </a:solidFill>
              <a:latin typeface="Cairo SemiBold" pitchFamily="2" charset="-78"/>
              <a:cs typeface="Cairo SemiBold" pitchFamily="2" charset="-78"/>
            </a:endParaRPr>
          </a:p>
        </p:txBody>
      </p:sp>
      <p:sp>
        <p:nvSpPr>
          <p:cNvPr id="3" name="TextBox 2">
            <a:extLst>
              <a:ext uri="{FF2B5EF4-FFF2-40B4-BE49-F238E27FC236}">
                <a16:creationId xmlns:a16="http://schemas.microsoft.com/office/drawing/2014/main" id="{65540FFB-133F-6932-19BB-3ADA634C3F66}"/>
              </a:ext>
            </a:extLst>
          </p:cNvPr>
          <p:cNvSpPr txBox="1"/>
          <p:nvPr/>
        </p:nvSpPr>
        <p:spPr>
          <a:xfrm>
            <a:off x="2852382" y="3747740"/>
            <a:ext cx="1380698"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النشاطات</a:t>
            </a:r>
            <a:endParaRPr lang="en-SA" sz="2400" b="1" dirty="0">
              <a:solidFill>
                <a:schemeClr val="bg1"/>
              </a:solidFill>
              <a:latin typeface="Cairo SemiBold" pitchFamily="2" charset="-78"/>
              <a:cs typeface="Cairo SemiBold" pitchFamily="2" charset="-78"/>
            </a:endParaRPr>
          </a:p>
        </p:txBody>
      </p:sp>
      <p:pic>
        <p:nvPicPr>
          <p:cNvPr id="4" name="Online Media 3" descr="The Dot by Peter H Reynolds :  a wonderful story about art and creativity for kids">
            <a:hlinkClick r:id="" action="ppaction://media"/>
            <a:extLst>
              <a:ext uri="{FF2B5EF4-FFF2-40B4-BE49-F238E27FC236}">
                <a16:creationId xmlns:a16="http://schemas.microsoft.com/office/drawing/2014/main" id="{3D263F9E-5AAF-57AA-8043-17137B128221}"/>
              </a:ext>
            </a:extLst>
          </p:cNvPr>
          <p:cNvPicPr>
            <a:picLocks noRot="1" noChangeAspect="1"/>
          </p:cNvPicPr>
          <p:nvPr>
            <a:videoFile r:link="rId1"/>
          </p:nvPr>
        </p:nvPicPr>
        <p:blipFill>
          <a:blip r:embed="rId3"/>
          <a:stretch>
            <a:fillRect/>
          </a:stretch>
        </p:blipFill>
        <p:spPr>
          <a:xfrm>
            <a:off x="8246151" y="1814749"/>
            <a:ext cx="3594157" cy="2030698"/>
          </a:xfrm>
          <a:prstGeom prst="rect">
            <a:avLst/>
          </a:prstGeom>
        </p:spPr>
      </p:pic>
      <p:sp>
        <p:nvSpPr>
          <p:cNvPr id="10" name="TextBox 9">
            <a:extLst>
              <a:ext uri="{FF2B5EF4-FFF2-40B4-BE49-F238E27FC236}">
                <a16:creationId xmlns:a16="http://schemas.microsoft.com/office/drawing/2014/main" id="{1A039C96-B1EF-B89D-EBE2-DC3ACFA037E9}"/>
              </a:ext>
            </a:extLst>
          </p:cNvPr>
          <p:cNvSpPr txBox="1"/>
          <p:nvPr/>
        </p:nvSpPr>
        <p:spPr>
          <a:xfrm>
            <a:off x="7550951" y="4167544"/>
            <a:ext cx="5313109" cy="325089"/>
          </a:xfrm>
          <a:prstGeom prst="rect">
            <a:avLst/>
          </a:prstGeom>
          <a:noFill/>
        </p:spPr>
        <p:txBody>
          <a:bodyPr wrap="square">
            <a:spAutoFit/>
          </a:bodyPr>
          <a:lstStyle/>
          <a:p>
            <a:pPr algn="ctr" rtl="1">
              <a:lnSpc>
                <a:spcPct val="150000"/>
              </a:lnSpc>
            </a:pPr>
            <a:r>
              <a:rPr lang="en-US" sz="1100" b="1" dirty="0">
                <a:solidFill>
                  <a:schemeClr val="bg1">
                    <a:lumMod val="75000"/>
                  </a:schemeClr>
                </a:solidFill>
                <a:latin typeface="Cairo SemiBold" pitchFamily="2" charset="-78"/>
                <a:cs typeface="Cairo SemiBold" pitchFamily="2" charset="-78"/>
                <a:hlinkClick r:id="rId4">
                  <a:extLst>
                    <a:ext uri="{A12FA001-AC4F-418D-AE19-62706E023703}">
                      <ahyp:hlinkClr xmlns:ahyp="http://schemas.microsoft.com/office/drawing/2018/hyperlinkcolor" val="tx"/>
                    </a:ext>
                  </a:extLst>
                </a:hlinkClick>
              </a:rPr>
              <a:t>https://www.youtube.com/watch?v=EpmNXbkLu6c</a:t>
            </a:r>
            <a:endParaRPr lang="en-SA" sz="1100" b="1" dirty="0">
              <a:solidFill>
                <a:schemeClr val="bg1">
                  <a:lumMod val="75000"/>
                </a:schemeClr>
              </a:solidFill>
              <a:latin typeface="Cairo SemiBold" pitchFamily="2" charset="-78"/>
              <a:cs typeface="Cairo SemiBold" pitchFamily="2" charset="-78"/>
            </a:endParaRPr>
          </a:p>
        </p:txBody>
      </p:sp>
      <p:sp>
        <p:nvSpPr>
          <p:cNvPr id="18" name="TextBox 17">
            <a:extLst>
              <a:ext uri="{FF2B5EF4-FFF2-40B4-BE49-F238E27FC236}">
                <a16:creationId xmlns:a16="http://schemas.microsoft.com/office/drawing/2014/main" id="{F950FD4D-7053-12B8-702B-6FBBDAF6F46E}"/>
              </a:ext>
            </a:extLst>
          </p:cNvPr>
          <p:cNvSpPr txBox="1"/>
          <p:nvPr/>
        </p:nvSpPr>
        <p:spPr>
          <a:xfrm>
            <a:off x="8482599" y="5058856"/>
            <a:ext cx="3449812" cy="1384995"/>
          </a:xfrm>
          <a:prstGeom prst="rect">
            <a:avLst/>
          </a:prstGeom>
          <a:noFill/>
        </p:spPr>
        <p:txBody>
          <a:bodyPr wrap="square">
            <a:spAutoFit/>
          </a:bodyPr>
          <a:lstStyle/>
          <a:p>
            <a:pPr algn="ctr" rtl="1"/>
            <a:r>
              <a:rPr lang="ar-SA" b="1" dirty="0">
                <a:solidFill>
                  <a:srgbClr val="3E3E3E"/>
                </a:solidFill>
                <a:latin typeface="Cairo SemiBold" pitchFamily="2" charset="-78"/>
                <a:cs typeface="Cairo SemiBold" pitchFamily="2" charset="-78"/>
              </a:rPr>
              <a:t>"النقطة" </a:t>
            </a:r>
          </a:p>
          <a:p>
            <a:pPr algn="ctr" rtl="1"/>
            <a:endParaRPr lang="ar-SA"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تأليف: بيتر رينولدز</a:t>
            </a:r>
            <a:endParaRPr lang="ar-SA" b="1" dirty="0">
              <a:solidFill>
                <a:srgbClr val="3E3E3E"/>
              </a:solidFill>
              <a:latin typeface="Cairo SemiBold" pitchFamily="2" charset="-78"/>
              <a:cs typeface="Calibri" panose="020F0502020204030204" pitchFamily="34" charset="0"/>
            </a:endParaRPr>
          </a:p>
          <a:p>
            <a:pPr algn="ctr" rtl="1"/>
            <a:r>
              <a:rPr lang="en-SA" sz="1200" dirty="0">
                <a:effectLst/>
              </a:rPr>
              <a:t> </a:t>
            </a:r>
            <a:r>
              <a:rPr lang="ar-SA" sz="1200" b="1" dirty="0">
                <a:solidFill>
                  <a:srgbClr val="3E3E3E"/>
                </a:solidFill>
                <a:latin typeface="Cairo SemiBold" pitchFamily="2" charset="-78"/>
                <a:cs typeface="Cairo SemiBold" pitchFamily="2" charset="-78"/>
              </a:rPr>
              <a:t> </a:t>
            </a:r>
          </a:p>
          <a:p>
            <a:pPr algn="ctr" rtl="1"/>
            <a:endParaRPr lang="ar-SA" sz="1200"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قصة عن البدء بتجربة جديدة.</a:t>
            </a:r>
            <a:r>
              <a:rPr lang="en-SA" sz="1200" b="1" dirty="0">
                <a:solidFill>
                  <a:srgbClr val="3E3E3E"/>
                </a:solidFill>
                <a:latin typeface="Cairo SemiBold" pitchFamily="2" charset="-78"/>
                <a:cs typeface="Cairo SemiBold" pitchFamily="2" charset="-78"/>
              </a:rPr>
              <a:t> </a:t>
            </a:r>
          </a:p>
        </p:txBody>
      </p:sp>
      <p:pic>
        <p:nvPicPr>
          <p:cNvPr id="31" name="Graphic 30" descr="Cursor">
            <a:extLst>
              <a:ext uri="{FF2B5EF4-FFF2-40B4-BE49-F238E27FC236}">
                <a16:creationId xmlns:a16="http://schemas.microsoft.com/office/drawing/2014/main" id="{A63130E3-4F45-5273-1858-765984CFC6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266002" y="3967170"/>
            <a:ext cx="444243" cy="444243"/>
          </a:xfrm>
          <a:prstGeom prst="rect">
            <a:avLst/>
          </a:prstGeom>
        </p:spPr>
      </p:pic>
      <p:sp>
        <p:nvSpPr>
          <p:cNvPr id="32" name="TextBox 31">
            <a:extLst>
              <a:ext uri="{FF2B5EF4-FFF2-40B4-BE49-F238E27FC236}">
                <a16:creationId xmlns:a16="http://schemas.microsoft.com/office/drawing/2014/main" id="{7722BE96-3D24-7B3A-BDA2-E09CF81F5E13}"/>
              </a:ext>
            </a:extLst>
          </p:cNvPr>
          <p:cNvSpPr txBox="1"/>
          <p:nvPr/>
        </p:nvSpPr>
        <p:spPr>
          <a:xfrm>
            <a:off x="9635756" y="1190587"/>
            <a:ext cx="1394238" cy="461665"/>
          </a:xfrm>
          <a:prstGeom prst="rect">
            <a:avLst/>
          </a:prstGeom>
          <a:noFill/>
        </p:spPr>
        <p:txBody>
          <a:bodyPr wrap="square">
            <a:spAutoFit/>
          </a:bodyPr>
          <a:lstStyle/>
          <a:p>
            <a:pPr marL="0" algn="l" defTabSz="457200" rtl="0" eaLnBrk="1" latinLnBrk="0" hangingPunct="1"/>
            <a:r>
              <a:rPr lang="ar-SA" sz="2400" b="1" dirty="0">
                <a:solidFill>
                  <a:schemeClr val="bg1"/>
                </a:solidFill>
                <a:latin typeface="Cairo SemiBold" pitchFamily="2" charset="-78"/>
                <a:cs typeface="Cairo SemiBold" pitchFamily="2" charset="-78"/>
              </a:rPr>
              <a:t>المثير</a:t>
            </a:r>
            <a:endParaRPr lang="en-SA" b="1" dirty="0">
              <a:solidFill>
                <a:schemeClr val="bg1"/>
              </a:solidFill>
              <a:latin typeface="Cairo SemiBold" pitchFamily="2" charset="-78"/>
              <a:cs typeface="Cairo SemiBold" pitchFamily="2" charset="-78"/>
            </a:endParaRPr>
          </a:p>
        </p:txBody>
      </p:sp>
    </p:spTree>
    <p:extLst>
      <p:ext uri="{BB962C8B-B14F-4D97-AF65-F5344CB8AC3E}">
        <p14:creationId xmlns:p14="http://schemas.microsoft.com/office/powerpoint/2010/main" val="707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8E3A485-CC95-CADE-4433-66E6C6EDC674}"/>
              </a:ext>
            </a:extLst>
          </p:cNvPr>
          <p:cNvGrpSpPr/>
          <p:nvPr/>
        </p:nvGrpSpPr>
        <p:grpSpPr>
          <a:xfrm>
            <a:off x="550862" y="3263291"/>
            <a:ext cx="6071177" cy="3196124"/>
            <a:chOff x="550862" y="3117747"/>
            <a:chExt cx="6071177" cy="3196124"/>
          </a:xfrm>
        </p:grpSpPr>
        <p:graphicFrame>
          <p:nvGraphicFramePr>
            <p:cNvPr id="5" name="Table 4">
              <a:extLst>
                <a:ext uri="{FF2B5EF4-FFF2-40B4-BE49-F238E27FC236}">
                  <a16:creationId xmlns:a16="http://schemas.microsoft.com/office/drawing/2014/main" id="{2E534D52-BD30-6E2E-460D-66A60098485E}"/>
                </a:ext>
              </a:extLst>
            </p:cNvPr>
            <p:cNvGraphicFramePr>
              <a:graphicFrameLocks/>
            </p:cNvGraphicFramePr>
            <p:nvPr>
              <p:extLst>
                <p:ext uri="{D42A27DB-BD31-4B8C-83A1-F6EECF244321}">
                  <p14:modId xmlns:p14="http://schemas.microsoft.com/office/powerpoint/2010/main" val="4278054346"/>
                </p:ext>
              </p:extLst>
            </p:nvPr>
          </p:nvGraphicFramePr>
          <p:xfrm>
            <a:off x="550862" y="3117747"/>
            <a:ext cx="6071177" cy="3196124"/>
          </p:xfrm>
          <a:graphic>
            <a:graphicData uri="http://schemas.openxmlformats.org/drawingml/2006/table">
              <a:tbl>
                <a:tblPr firstRow="1" bandRow="1">
                  <a:tableStyleId>{5C22544A-7EE6-4342-B048-85BDC9FD1C3A}</a:tableStyleId>
                </a:tblPr>
                <a:tblGrid>
                  <a:gridCol w="6071177">
                    <a:extLst>
                      <a:ext uri="{9D8B030D-6E8A-4147-A177-3AD203B41FA5}">
                        <a16:colId xmlns:a16="http://schemas.microsoft.com/office/drawing/2014/main" val="2809191652"/>
                      </a:ext>
                    </a:extLst>
                  </a:gridCol>
                </a:tblGrid>
                <a:tr h="501212">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2694912">
                  <a:tc>
                    <a:txBody>
                      <a:bodyPr/>
                      <a:lstStyle/>
                      <a:p>
                        <a:pPr marL="0" algn="r" defTabSz="914400" rtl="1" eaLnBrk="1" latinLnBrk="0" hangingPunct="1">
                          <a:lnSpc>
                            <a:spcPct val="150000"/>
                          </a:lnSpc>
                        </a:pPr>
                        <a:endParaRPr lang="en-SA" sz="1200" b="1" i="0" dirty="0">
                          <a:latin typeface="Cairo SemiBold" pitchFamily="2" charset="-78"/>
                          <a:cs typeface="Cairo SemiBold" pitchFamily="2" charset="-78"/>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5" name="TextBox 14">
              <a:extLst>
                <a:ext uri="{FF2B5EF4-FFF2-40B4-BE49-F238E27FC236}">
                  <a16:creationId xmlns:a16="http://schemas.microsoft.com/office/drawing/2014/main" id="{806F85E0-55B4-5D41-10FC-BA0EA541EEA7}"/>
                </a:ext>
              </a:extLst>
            </p:cNvPr>
            <p:cNvSpPr txBox="1"/>
            <p:nvPr/>
          </p:nvSpPr>
          <p:spPr>
            <a:xfrm>
              <a:off x="659828" y="3717765"/>
              <a:ext cx="5760632" cy="2562240"/>
            </a:xfrm>
            <a:prstGeom prst="rect">
              <a:avLst/>
            </a:prstGeom>
            <a:noFill/>
          </p:spPr>
          <p:txBody>
            <a:bodyPr wrap="square">
              <a:spAutoFit/>
            </a:bodyPr>
            <a:lstStyle/>
            <a:p>
              <a:pPr marL="285750" indent="-285750" algn="r" rtl="1">
                <a:lnSpc>
                  <a:spcPct val="150000"/>
                </a:lnSpc>
                <a:buFont typeface="Courier New" panose="02070309020205020404" pitchFamily="49" charset="0"/>
                <a:buChar char="o"/>
                <a:tabLst>
                  <a:tab pos="3429000" algn="ctr"/>
                  <a:tab pos="6858000" algn="r"/>
                </a:tabLst>
              </a:pPr>
              <a:r>
                <a:rPr lang="ar-SA" sz="1200" b="1" dirty="0">
                  <a:solidFill>
                    <a:srgbClr val="3E3E3E"/>
                  </a:solidFill>
                  <a:latin typeface="Cairo SemiBold" pitchFamily="2" charset="-78"/>
                  <a:cs typeface="Cairo SemiBold" pitchFamily="2" charset="-78"/>
                </a:rPr>
                <a:t> قم ببناء برج من المكعبات ضخم وفكر فيه جيدًا ونفذ كل أفكارك في هذا البرج وعندما تنتهي من بنائه قم بهدمه. الآن فكر جيدًا في كيفية البدء من جديد وإعادة بنائه بشكل أفضل من ذي قبل.</a:t>
              </a:r>
              <a:endParaRPr lang="en-US" sz="1200" b="1" dirty="0">
                <a:solidFill>
                  <a:srgbClr val="3E3E3E"/>
                </a:solidFill>
                <a:latin typeface="Cairo SemiBold" pitchFamily="2" charset="-78"/>
                <a:cs typeface="Cairo SemiBold" pitchFamily="2" charset="-78"/>
              </a:endParaRPr>
            </a:p>
            <a:p>
              <a:pPr marL="285750" indent="-285750" algn="r" rtl="1">
                <a:lnSpc>
                  <a:spcPct val="150000"/>
                </a:lnSpc>
                <a:buFont typeface="Courier New" panose="02070309020205020404" pitchFamily="49" charset="0"/>
                <a:buChar char="o"/>
                <a:tabLst>
                  <a:tab pos="3429000" algn="ctr"/>
                  <a:tab pos="6858000" algn="r"/>
                </a:tabLst>
              </a:pPr>
              <a:r>
                <a:rPr lang="ar-SA" sz="1200" b="1" dirty="0">
                  <a:solidFill>
                    <a:srgbClr val="3E3E3E"/>
                  </a:solidFill>
                  <a:latin typeface="Cairo SemiBold" pitchFamily="2" charset="-78"/>
                  <a:cs typeface="Cairo SemiBold" pitchFamily="2" charset="-78"/>
                </a:rPr>
                <a:t>ما الأفكار التي تخطر ببالك لتحسين حياة الأطفال في فلسطين وصنع بداية جديدة لهم ؟ </a:t>
              </a:r>
              <a:endParaRPr lang="en-US" sz="1200" b="1" dirty="0">
                <a:solidFill>
                  <a:srgbClr val="3E3E3E"/>
                </a:solidFill>
                <a:latin typeface="Cairo SemiBold" pitchFamily="2" charset="-78"/>
                <a:cs typeface="Cairo SemiBold" pitchFamily="2" charset="-78"/>
              </a:endParaRPr>
            </a:p>
            <a:p>
              <a:pPr marL="285750" indent="-285750" algn="r" rtl="1">
                <a:lnSpc>
                  <a:spcPct val="150000"/>
                </a:lnSpc>
                <a:buFont typeface="Courier New" panose="02070309020205020404" pitchFamily="49" charset="0"/>
                <a:buChar char="o"/>
                <a:tabLst>
                  <a:tab pos="3429000" algn="ctr"/>
                  <a:tab pos="6858000" algn="r"/>
                </a:tabLst>
              </a:pPr>
              <a:r>
                <a:rPr lang="ar-SA" sz="1200" b="1" dirty="0">
                  <a:solidFill>
                    <a:srgbClr val="3E3E3E"/>
                  </a:solidFill>
                  <a:latin typeface="Cairo SemiBold" pitchFamily="2" charset="-78"/>
                  <a:cs typeface="Cairo SemiBold" pitchFamily="2" charset="-78"/>
                </a:rPr>
                <a:t>اتيحت لك فرصة لإلقاء خطاب عن أطفال فلسطين في الأمم المتحدة بمناسبة العام الجديد، سيشاهده العالم، ماذا ستقول؟ </a:t>
              </a:r>
              <a:endParaRPr lang="en-US" sz="1200" b="1" dirty="0">
                <a:solidFill>
                  <a:srgbClr val="3E3E3E"/>
                </a:solidFill>
                <a:latin typeface="Cairo SemiBold" pitchFamily="2" charset="-78"/>
                <a:cs typeface="Cairo SemiBold" pitchFamily="2" charset="-78"/>
              </a:endParaRPr>
            </a:p>
            <a:p>
              <a:pPr marL="285750" indent="-285750" algn="r" rtl="1">
                <a:lnSpc>
                  <a:spcPct val="150000"/>
                </a:lnSpc>
                <a:buFont typeface="Courier New" panose="02070309020205020404" pitchFamily="49" charset="0"/>
                <a:buChar char="o"/>
                <a:tabLst>
                  <a:tab pos="3429000" algn="ctr"/>
                  <a:tab pos="6858000" algn="r"/>
                </a:tabLst>
              </a:pPr>
              <a:r>
                <a:rPr lang="ar-SA" sz="1200" b="1" dirty="0">
                  <a:solidFill>
                    <a:srgbClr val="3E3E3E"/>
                  </a:solidFill>
                  <a:latin typeface="Cairo SemiBold" pitchFamily="2" charset="-78"/>
                  <a:cs typeface="Cairo SemiBold" pitchFamily="2" charset="-78"/>
                </a:rPr>
                <a:t>اكتب قائمة بالأفكار التي ستسمح لك بالبدء من جديد رغم التحديات التي تواجهك ؟</a:t>
              </a:r>
              <a:endParaRPr lang="en-US" sz="1200" b="1" dirty="0">
                <a:solidFill>
                  <a:srgbClr val="3E3E3E"/>
                </a:solidFill>
                <a:latin typeface="Cairo SemiBold" pitchFamily="2" charset="-78"/>
                <a:cs typeface="Cairo SemiBold" pitchFamily="2" charset="-78"/>
              </a:endParaRPr>
            </a:p>
            <a:p>
              <a:pPr marL="285750" indent="-285750" algn="r" rtl="1">
                <a:lnSpc>
                  <a:spcPct val="150000"/>
                </a:lnSpc>
                <a:buFont typeface="Courier New" panose="02070309020205020404" pitchFamily="49" charset="0"/>
                <a:buChar char="o"/>
                <a:tabLst>
                  <a:tab pos="3429000" algn="ctr"/>
                  <a:tab pos="6858000" algn="r"/>
                </a:tabLst>
              </a:pPr>
              <a:r>
                <a:rPr lang="ar-SA" sz="1200" b="1" dirty="0">
                  <a:solidFill>
                    <a:srgbClr val="3E3E3E"/>
                  </a:solidFill>
                  <a:latin typeface="Cairo SemiBold" pitchFamily="2" charset="-78"/>
                  <a:cs typeface="Cairo SemiBold" pitchFamily="2" charset="-78"/>
                </a:rPr>
                <a:t>ما هي أمنتيك لأطفال فلسطين في بداية سنة 2024 ؟</a:t>
              </a:r>
            </a:p>
          </p:txBody>
        </p:sp>
      </p:grpSp>
      <p:grpSp>
        <p:nvGrpSpPr>
          <p:cNvPr id="18" name="Group 17">
            <a:extLst>
              <a:ext uri="{FF2B5EF4-FFF2-40B4-BE49-F238E27FC236}">
                <a16:creationId xmlns:a16="http://schemas.microsoft.com/office/drawing/2014/main" id="{64E8E40D-D06C-761A-D895-93F25127D99C}"/>
              </a:ext>
            </a:extLst>
          </p:cNvPr>
          <p:cNvGrpSpPr/>
          <p:nvPr/>
        </p:nvGrpSpPr>
        <p:grpSpPr>
          <a:xfrm>
            <a:off x="550862" y="441325"/>
            <a:ext cx="6071177" cy="2579077"/>
            <a:chOff x="-1339098" y="667239"/>
            <a:chExt cx="6071177" cy="2579077"/>
          </a:xfrm>
        </p:grpSpPr>
        <p:graphicFrame>
          <p:nvGraphicFramePr>
            <p:cNvPr id="4" name="Table 4">
              <a:extLst>
                <a:ext uri="{FF2B5EF4-FFF2-40B4-BE49-F238E27FC236}">
                  <a16:creationId xmlns:a16="http://schemas.microsoft.com/office/drawing/2014/main" id="{BCBE8ACE-10F0-8676-D4DD-639F6F531EE6}"/>
                </a:ext>
              </a:extLst>
            </p:cNvPr>
            <p:cNvGraphicFramePr>
              <a:graphicFrameLocks/>
            </p:cNvGraphicFramePr>
            <p:nvPr>
              <p:extLst>
                <p:ext uri="{D42A27DB-BD31-4B8C-83A1-F6EECF244321}">
                  <p14:modId xmlns:p14="http://schemas.microsoft.com/office/powerpoint/2010/main" val="2819961703"/>
                </p:ext>
              </p:extLst>
            </p:nvPr>
          </p:nvGraphicFramePr>
          <p:xfrm>
            <a:off x="-1339098" y="667239"/>
            <a:ext cx="6071177" cy="2579077"/>
          </p:xfrm>
          <a:graphic>
            <a:graphicData uri="http://schemas.openxmlformats.org/drawingml/2006/table">
              <a:tbl>
                <a:tblPr firstRow="1" bandRow="1">
                  <a:tableStyleId>{5C22544A-7EE6-4342-B048-85BDC9FD1C3A}</a:tableStyleId>
                </a:tblPr>
                <a:tblGrid>
                  <a:gridCol w="6071177">
                    <a:extLst>
                      <a:ext uri="{9D8B030D-6E8A-4147-A177-3AD203B41FA5}">
                        <a16:colId xmlns:a16="http://schemas.microsoft.com/office/drawing/2014/main" val="2809191652"/>
                      </a:ext>
                    </a:extLst>
                  </a:gridCol>
                </a:tblGrid>
                <a:tr h="524181">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2054896">
                  <a:tc>
                    <a:txBody>
                      <a:bodyPr/>
                      <a:lstStyle/>
                      <a:p>
                        <a:pPr marL="285750" indent="-285750" algn="r" defTabSz="914400" rtl="1" eaLnBrk="1" latinLnBrk="0" hangingPunct="1">
                          <a:buFont typeface="Courier New" panose="02070309020205020404" pitchFamily="49" charset="0"/>
                          <a:buChar char="o"/>
                        </a:pPr>
                        <a:endParaRPr lang="en-SA" dirty="0">
                          <a:solidFill>
                            <a:srgbClr val="3E3E3E"/>
                          </a:solidFill>
                        </a:endParaRPr>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14" name="TextBox 13">
              <a:extLst>
                <a:ext uri="{FF2B5EF4-FFF2-40B4-BE49-F238E27FC236}">
                  <a16:creationId xmlns:a16="http://schemas.microsoft.com/office/drawing/2014/main" id="{5B633C00-C9B3-B17F-74D3-8ED986F067CE}"/>
                </a:ext>
              </a:extLst>
            </p:cNvPr>
            <p:cNvSpPr txBox="1"/>
            <p:nvPr/>
          </p:nvSpPr>
          <p:spPr>
            <a:xfrm>
              <a:off x="-1194519" y="1212155"/>
              <a:ext cx="5711177" cy="2008242"/>
            </a:xfrm>
            <a:prstGeom prst="rect">
              <a:avLst/>
            </a:prstGeom>
            <a:noFill/>
          </p:spPr>
          <p:txBody>
            <a:bodyPr wrap="square">
              <a:spAutoFit/>
            </a:bodyPr>
            <a:lstStyle/>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ما الذي يجمع أحلام هؤلاء الأطفال برأيك؟</a:t>
              </a:r>
            </a:p>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بمناسبة بدأ العام والتفكير في البدايات، ما الذي يجعل الفلسطينيين قادرين على البدء من جديد بعد كل حرب ؟</a:t>
              </a:r>
            </a:p>
            <a:p>
              <a:pPr marL="285750" indent="-285750" algn="r" rtl="1">
                <a:lnSpc>
                  <a:spcPct val="150000"/>
                </a:lnSpc>
                <a:buFont typeface="Courier New" panose="02070309020205020404" pitchFamily="49" charset="0"/>
                <a:buChar char="o"/>
              </a:pPr>
              <a:r>
                <a:rPr lang="en-SA" sz="1200" b="1" dirty="0">
                  <a:solidFill>
                    <a:srgbClr val="3E3E3E"/>
                  </a:solidFill>
                  <a:latin typeface="Cairo SemiBold" pitchFamily="2" charset="-78"/>
                  <a:cs typeface="Cairo SemiBold" pitchFamily="2" charset="-78"/>
                </a:rPr>
                <a:t> </a:t>
              </a:r>
              <a:r>
                <a:rPr lang="ar-SA" sz="1200" b="1" dirty="0">
                  <a:solidFill>
                    <a:srgbClr val="3E3E3E"/>
                  </a:solidFill>
                  <a:latin typeface="Cairo SemiBold" pitchFamily="2" charset="-78"/>
                  <a:cs typeface="Cairo SemiBold" pitchFamily="2" charset="-78"/>
                </a:rPr>
                <a:t>هل تحدد النهايات بداياتنا ؟</a:t>
              </a:r>
            </a:p>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هل نحن من نصنع البدايات أم أن النهايات المحددة سلفًا تشكل بدايتنا ؟</a:t>
              </a:r>
            </a:p>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هل تظن بأنهم سيستطيعون تحقيق أحلامهم في هذه العام الجديد </a:t>
              </a:r>
              <a:r>
                <a:rPr lang="en-US" sz="1200" b="1" dirty="0">
                  <a:solidFill>
                    <a:srgbClr val="3E3E3E"/>
                  </a:solidFill>
                  <a:latin typeface="Cairo SemiBold" pitchFamily="2" charset="-78"/>
                  <a:cs typeface="Cairo SemiBold" pitchFamily="2" charset="-78"/>
                </a:rPr>
                <a:t>2024</a:t>
              </a:r>
              <a:r>
                <a:rPr lang="ar-SA" sz="1200" b="1" dirty="0">
                  <a:solidFill>
                    <a:srgbClr val="3E3E3E"/>
                  </a:solidFill>
                  <a:latin typeface="Cairo SemiBold" pitchFamily="2" charset="-78"/>
                  <a:cs typeface="Cairo SemiBold" pitchFamily="2" charset="-78"/>
                </a:rPr>
                <a:t>؟</a:t>
              </a:r>
              <a:r>
                <a:rPr lang="en-US" sz="1200" b="1" dirty="0">
                  <a:solidFill>
                    <a:srgbClr val="3E3E3E"/>
                  </a:solidFill>
                  <a:latin typeface="Cairo SemiBold" pitchFamily="2" charset="-78"/>
                  <a:cs typeface="Cairo SemiBold" pitchFamily="2" charset="-78"/>
                </a:rPr>
                <a:t> </a:t>
              </a:r>
              <a:r>
                <a:rPr lang="ar-SA" sz="1200" b="1" dirty="0">
                  <a:solidFill>
                    <a:srgbClr val="3E3E3E"/>
                  </a:solidFill>
                  <a:latin typeface="Cairo SemiBold" pitchFamily="2" charset="-78"/>
                  <a:cs typeface="Cairo SemiBold" pitchFamily="2" charset="-78"/>
                </a:rPr>
                <a:t>ولماذا ؟</a:t>
              </a:r>
            </a:p>
            <a:p>
              <a:pPr marL="285750" indent="-2857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 هل العام الجديد جديد حقًا أم أنه محاولةٌ للم شتات العام السابق ؟</a:t>
              </a:r>
            </a:p>
          </p:txBody>
        </p:sp>
      </p:grpSp>
      <p:graphicFrame>
        <p:nvGraphicFramePr>
          <p:cNvPr id="8" name="Table 4">
            <a:extLst>
              <a:ext uri="{FF2B5EF4-FFF2-40B4-BE49-F238E27FC236}">
                <a16:creationId xmlns:a16="http://schemas.microsoft.com/office/drawing/2014/main" id="{7CB1BC61-DB5D-9E34-961D-C1567566D51F}"/>
              </a:ext>
            </a:extLst>
          </p:cNvPr>
          <p:cNvGraphicFramePr>
            <a:graphicFrameLocks/>
          </p:cNvGraphicFramePr>
          <p:nvPr>
            <p:extLst>
              <p:ext uri="{D42A27DB-BD31-4B8C-83A1-F6EECF244321}">
                <p14:modId xmlns:p14="http://schemas.microsoft.com/office/powerpoint/2010/main" val="3582913604"/>
              </p:ext>
            </p:extLst>
          </p:nvPr>
        </p:nvGraphicFramePr>
        <p:xfrm>
          <a:off x="7924800" y="-8596"/>
          <a:ext cx="4267200" cy="6866595"/>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809191652"/>
                    </a:ext>
                  </a:extLst>
                </a:gridCol>
              </a:tblGrid>
              <a:tr h="4739138">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solidFill>
                      <a:srgbClr val="703755"/>
                    </a:solidFill>
                  </a:tcPr>
                </a:tc>
                <a:extLst>
                  <a:ext uri="{0D108BD9-81ED-4DB2-BD59-A6C34878D82A}">
                    <a16:rowId xmlns:a16="http://schemas.microsoft.com/office/drawing/2014/main" val="179525365"/>
                  </a:ext>
                </a:extLst>
              </a:tr>
              <a:tr h="2127457">
                <a:tc>
                  <a:txBody>
                    <a:bodyPr/>
                    <a:lstStyle/>
                    <a:p>
                      <a:pPr marL="0" algn="r" defTabSz="914400" rtl="1" eaLnBrk="1" latinLnBrk="0" hangingPunct="1"/>
                      <a:endParaRPr lang="en-SA" dirty="0"/>
                    </a:p>
                  </a:txBody>
                  <a:tcPr>
                    <a:lnL w="12700" cap="flat" cmpd="sng" algn="ctr">
                      <a:solidFill>
                        <a:srgbClr val="703755"/>
                      </a:solidFill>
                      <a:prstDash val="solid"/>
                      <a:round/>
                      <a:headEnd type="none" w="med" len="med"/>
                      <a:tailEnd type="none" w="med" len="med"/>
                    </a:lnL>
                    <a:lnR w="12700" cap="flat" cmpd="sng" algn="ctr">
                      <a:solidFill>
                        <a:srgbClr val="703755"/>
                      </a:solidFill>
                      <a:prstDash val="solid"/>
                      <a:round/>
                      <a:headEnd type="none" w="med" len="med"/>
                      <a:tailEnd type="none" w="med" len="med"/>
                    </a:lnR>
                    <a:lnT w="12700" cap="flat" cmpd="sng" algn="ctr">
                      <a:solidFill>
                        <a:srgbClr val="703755"/>
                      </a:solidFill>
                      <a:prstDash val="solid"/>
                      <a:round/>
                      <a:headEnd type="none" w="med" len="med"/>
                      <a:tailEnd type="none" w="med" len="med"/>
                    </a:lnT>
                    <a:lnB w="12700" cap="flat" cmpd="sng" algn="ctr">
                      <a:solidFill>
                        <a:srgbClr val="703755"/>
                      </a:solidFill>
                      <a:prstDash val="solid"/>
                      <a:round/>
                      <a:headEnd type="none" w="med" len="med"/>
                      <a:tailEnd type="none" w="med" len="med"/>
                    </a:lnB>
                    <a:noFill/>
                  </a:tcPr>
                </a:tc>
                <a:extLst>
                  <a:ext uri="{0D108BD9-81ED-4DB2-BD59-A6C34878D82A}">
                    <a16:rowId xmlns:a16="http://schemas.microsoft.com/office/drawing/2014/main" val="2487075469"/>
                  </a:ext>
                </a:extLst>
              </a:tr>
            </a:tbl>
          </a:graphicData>
        </a:graphic>
      </p:graphicFrame>
      <p:sp>
        <p:nvSpPr>
          <p:cNvPr id="9" name="Slide Number Placeholder 56">
            <a:extLst>
              <a:ext uri="{FF2B5EF4-FFF2-40B4-BE49-F238E27FC236}">
                <a16:creationId xmlns:a16="http://schemas.microsoft.com/office/drawing/2014/main" id="{74683E48-7CA4-8AAB-40D0-6CE94B0FF1A7}"/>
              </a:ext>
            </a:extLst>
          </p:cNvPr>
          <p:cNvSpPr txBox="1">
            <a:spLocks/>
          </p:cNvSpPr>
          <p:nvPr/>
        </p:nvSpPr>
        <p:spPr>
          <a:xfrm>
            <a:off x="4724400" y="6487614"/>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FF288A0-84B1-9D4D-8B50-905541CC0A20}" type="slidenum">
              <a:rPr lang="en-SA" sz="900">
                <a:solidFill>
                  <a:schemeClr val="bg1">
                    <a:lumMod val="65000"/>
                  </a:schemeClr>
                </a:solidFill>
                <a:latin typeface="Avenir Book" panose="02000503020000020003" pitchFamily="2" charset="0"/>
              </a:rPr>
              <a:pPr algn="ctr"/>
              <a:t>7</a:t>
            </a:fld>
            <a:endParaRPr lang="en-SA" sz="900" dirty="0">
              <a:solidFill>
                <a:schemeClr val="bg1">
                  <a:lumMod val="65000"/>
                </a:schemeClr>
              </a:solidFill>
              <a:latin typeface="Avenir Book" panose="02000503020000020003" pitchFamily="2" charset="0"/>
            </a:endParaRPr>
          </a:p>
        </p:txBody>
      </p:sp>
      <p:sp>
        <p:nvSpPr>
          <p:cNvPr id="12" name="TextBox 11">
            <a:extLst>
              <a:ext uri="{FF2B5EF4-FFF2-40B4-BE49-F238E27FC236}">
                <a16:creationId xmlns:a16="http://schemas.microsoft.com/office/drawing/2014/main" id="{C54E4CEE-05F8-312C-E64A-7B1514CE9FBA}"/>
              </a:ext>
            </a:extLst>
          </p:cNvPr>
          <p:cNvSpPr txBox="1"/>
          <p:nvPr/>
        </p:nvSpPr>
        <p:spPr>
          <a:xfrm>
            <a:off x="1881606" y="507263"/>
            <a:ext cx="2528630"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نقاط الحوار  </a:t>
            </a:r>
            <a:endParaRPr lang="en-SA" sz="2400" b="1" dirty="0">
              <a:solidFill>
                <a:schemeClr val="bg1"/>
              </a:solidFill>
              <a:latin typeface="Cairo SemiBold" pitchFamily="2" charset="-78"/>
              <a:cs typeface="Cairo SemiBold" pitchFamily="2" charset="-78"/>
            </a:endParaRPr>
          </a:p>
        </p:txBody>
      </p:sp>
      <p:sp>
        <p:nvSpPr>
          <p:cNvPr id="13" name="TextBox 12">
            <a:extLst>
              <a:ext uri="{FF2B5EF4-FFF2-40B4-BE49-F238E27FC236}">
                <a16:creationId xmlns:a16="http://schemas.microsoft.com/office/drawing/2014/main" id="{9AEBBE87-4A20-5C4C-CAB0-2C432F08CEB0}"/>
              </a:ext>
            </a:extLst>
          </p:cNvPr>
          <p:cNvSpPr txBox="1"/>
          <p:nvPr/>
        </p:nvSpPr>
        <p:spPr>
          <a:xfrm>
            <a:off x="1744485" y="3315732"/>
            <a:ext cx="2528630" cy="461665"/>
          </a:xfrm>
          <a:prstGeom prst="rect">
            <a:avLst/>
          </a:prstGeom>
          <a:noFill/>
        </p:spPr>
        <p:txBody>
          <a:bodyPr wrap="square">
            <a:spAutoFit/>
          </a:bodyPr>
          <a:lstStyle/>
          <a:p>
            <a:pPr algn="r" rtl="1"/>
            <a:r>
              <a:rPr lang="ar-SA" sz="2400" b="1" dirty="0">
                <a:solidFill>
                  <a:schemeClr val="bg1"/>
                </a:solidFill>
                <a:latin typeface="Cairo SemiBold" pitchFamily="2" charset="-78"/>
                <a:cs typeface="Cairo SemiBold" pitchFamily="2" charset="-78"/>
              </a:rPr>
              <a:t>النشاطات</a:t>
            </a:r>
            <a:endParaRPr lang="en-SA" sz="2400" b="1" dirty="0">
              <a:solidFill>
                <a:schemeClr val="bg1"/>
              </a:solidFill>
              <a:latin typeface="Cairo SemiBold" pitchFamily="2" charset="-78"/>
              <a:cs typeface="Cairo SemiBold" pitchFamily="2" charset="-78"/>
            </a:endParaRPr>
          </a:p>
        </p:txBody>
      </p:sp>
      <p:sp>
        <p:nvSpPr>
          <p:cNvPr id="2" name="Rounded Rectangle 1">
            <a:extLst>
              <a:ext uri="{FF2B5EF4-FFF2-40B4-BE49-F238E27FC236}">
                <a16:creationId xmlns:a16="http://schemas.microsoft.com/office/drawing/2014/main" id="{F8798594-1271-5BD4-15BD-636EC369C8D1}"/>
              </a:ext>
            </a:extLst>
          </p:cNvPr>
          <p:cNvSpPr/>
          <p:nvPr/>
        </p:nvSpPr>
        <p:spPr>
          <a:xfrm>
            <a:off x="7595905" y="321839"/>
            <a:ext cx="5124333"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0" eaLnBrk="1" latinLnBrk="0" hangingPunct="1">
              <a:defRPr/>
            </a:pPr>
            <a:endParaRPr lang="en-SA" sz="1266" dirty="0">
              <a:solidFill>
                <a:srgbClr val="FFFFFF"/>
              </a:solidFill>
              <a:latin typeface="Calibri" panose="020F0502020204030204"/>
            </a:endParaRPr>
          </a:p>
        </p:txBody>
      </p:sp>
      <p:sp>
        <p:nvSpPr>
          <p:cNvPr id="11" name="TextBox 10">
            <a:extLst>
              <a:ext uri="{FF2B5EF4-FFF2-40B4-BE49-F238E27FC236}">
                <a16:creationId xmlns:a16="http://schemas.microsoft.com/office/drawing/2014/main" id="{64358621-30CC-731F-BE9A-3AC1CA561A6F}"/>
              </a:ext>
            </a:extLst>
          </p:cNvPr>
          <p:cNvSpPr txBox="1"/>
          <p:nvPr/>
        </p:nvSpPr>
        <p:spPr>
          <a:xfrm>
            <a:off x="6624119" y="491565"/>
            <a:ext cx="5447771" cy="400110"/>
          </a:xfrm>
          <a:prstGeom prst="rect">
            <a:avLst/>
          </a:prstGeom>
          <a:noFill/>
        </p:spPr>
        <p:txBody>
          <a:bodyPr wrap="square">
            <a:spAutoFit/>
          </a:bodyPr>
          <a:lstStyle/>
          <a:p>
            <a:pPr algn="r" rtl="1"/>
            <a:r>
              <a:rPr lang="ar-SA" sz="2000" b="1" dirty="0">
                <a:solidFill>
                  <a:srgbClr val="3E3E3E"/>
                </a:solidFill>
                <a:latin typeface="Cairo SemiBold" pitchFamily="2" charset="-78"/>
                <a:cs typeface="Cairo SemiBold" pitchFamily="2" charset="-78"/>
              </a:rPr>
              <a:t>اقتراحات للمناقشة (للفئة العمرية </a:t>
            </a:r>
            <a:r>
              <a:rPr lang="en-US" sz="2000" b="1" dirty="0">
                <a:solidFill>
                  <a:srgbClr val="3E3E3E"/>
                </a:solidFill>
                <a:latin typeface="Cairo SemiBold" pitchFamily="2" charset="-78"/>
                <a:cs typeface="Cairo SemiBold" pitchFamily="2" charset="-78"/>
              </a:rPr>
              <a:t>+10</a:t>
            </a:r>
            <a:r>
              <a:rPr lang="ar-SA" sz="2000" b="1" dirty="0">
                <a:solidFill>
                  <a:srgbClr val="3E3E3E"/>
                </a:solidFill>
                <a:latin typeface="Cairo SemiBold" pitchFamily="2" charset="-78"/>
                <a:cs typeface="Cairo SemiBold" pitchFamily="2" charset="-78"/>
              </a:rPr>
              <a:t>)</a:t>
            </a:r>
            <a:endParaRPr lang="en-SA" sz="2000" b="1" dirty="0">
              <a:solidFill>
                <a:srgbClr val="3E3E3E"/>
              </a:solidFill>
              <a:latin typeface="Cairo SemiBold" pitchFamily="2" charset="-78"/>
              <a:cs typeface="Cairo SemiBold" pitchFamily="2" charset="-78"/>
            </a:endParaRPr>
          </a:p>
        </p:txBody>
      </p:sp>
      <p:pic>
        <p:nvPicPr>
          <p:cNvPr id="21" name="Online Media 20" descr="أصوات من غزة| ما أمنيات أطفال غزة للعام الجديد؟">
            <a:hlinkClick r:id="" action="ppaction://media"/>
            <a:extLst>
              <a:ext uri="{FF2B5EF4-FFF2-40B4-BE49-F238E27FC236}">
                <a16:creationId xmlns:a16="http://schemas.microsoft.com/office/drawing/2014/main" id="{6A851935-23FF-417B-D7FF-6A2FDB38FFB3}"/>
              </a:ext>
            </a:extLst>
          </p:cNvPr>
          <p:cNvPicPr>
            <a:picLocks noRot="1" noChangeAspect="1"/>
          </p:cNvPicPr>
          <p:nvPr>
            <a:videoFile r:link="rId1"/>
          </p:nvPr>
        </p:nvPicPr>
        <p:blipFill>
          <a:blip r:embed="rId4"/>
          <a:stretch>
            <a:fillRect/>
          </a:stretch>
        </p:blipFill>
        <p:spPr>
          <a:xfrm>
            <a:off x="8220075" y="1661796"/>
            <a:ext cx="3679776" cy="2079074"/>
          </a:xfrm>
          <a:prstGeom prst="rect">
            <a:avLst/>
          </a:prstGeom>
        </p:spPr>
      </p:pic>
      <p:sp>
        <p:nvSpPr>
          <p:cNvPr id="25" name="TextBox 24">
            <a:extLst>
              <a:ext uri="{FF2B5EF4-FFF2-40B4-BE49-F238E27FC236}">
                <a16:creationId xmlns:a16="http://schemas.microsoft.com/office/drawing/2014/main" id="{B35E8A2F-76B1-B555-6E85-00A7FF54F67B}"/>
              </a:ext>
            </a:extLst>
          </p:cNvPr>
          <p:cNvSpPr txBox="1"/>
          <p:nvPr/>
        </p:nvSpPr>
        <p:spPr>
          <a:xfrm>
            <a:off x="9635756" y="1190587"/>
            <a:ext cx="1394238" cy="461665"/>
          </a:xfrm>
          <a:prstGeom prst="rect">
            <a:avLst/>
          </a:prstGeom>
          <a:noFill/>
        </p:spPr>
        <p:txBody>
          <a:bodyPr wrap="square">
            <a:spAutoFit/>
          </a:bodyPr>
          <a:lstStyle/>
          <a:p>
            <a:pPr marL="0" algn="l" defTabSz="457200" rtl="0" eaLnBrk="1" latinLnBrk="0" hangingPunct="1"/>
            <a:r>
              <a:rPr lang="ar-SA" sz="2400" b="1" dirty="0">
                <a:solidFill>
                  <a:schemeClr val="bg1"/>
                </a:solidFill>
                <a:latin typeface="Cairo SemiBold" pitchFamily="2" charset="-78"/>
                <a:cs typeface="Cairo SemiBold" pitchFamily="2" charset="-78"/>
              </a:rPr>
              <a:t>المثير</a:t>
            </a:r>
            <a:endParaRPr lang="en-SA" b="1" dirty="0">
              <a:solidFill>
                <a:schemeClr val="bg1"/>
              </a:solidFill>
              <a:latin typeface="Cairo SemiBold" pitchFamily="2" charset="-78"/>
              <a:cs typeface="Cairo SemiBold" pitchFamily="2" charset="-78"/>
            </a:endParaRPr>
          </a:p>
        </p:txBody>
      </p:sp>
      <p:pic>
        <p:nvPicPr>
          <p:cNvPr id="26" name="Graphic 25" descr="Cursor">
            <a:extLst>
              <a:ext uri="{FF2B5EF4-FFF2-40B4-BE49-F238E27FC236}">
                <a16:creationId xmlns:a16="http://schemas.microsoft.com/office/drawing/2014/main" id="{3AACA4E2-38B4-D5A9-9BFC-C5D59986EC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266002" y="3967170"/>
            <a:ext cx="444243" cy="444243"/>
          </a:xfrm>
          <a:prstGeom prst="rect">
            <a:avLst/>
          </a:prstGeom>
        </p:spPr>
      </p:pic>
      <p:sp>
        <p:nvSpPr>
          <p:cNvPr id="31" name="TextBox 30">
            <a:extLst>
              <a:ext uri="{FF2B5EF4-FFF2-40B4-BE49-F238E27FC236}">
                <a16:creationId xmlns:a16="http://schemas.microsoft.com/office/drawing/2014/main" id="{95419467-83EF-6FC5-092C-31217EF4056B}"/>
              </a:ext>
            </a:extLst>
          </p:cNvPr>
          <p:cNvSpPr txBox="1"/>
          <p:nvPr/>
        </p:nvSpPr>
        <p:spPr>
          <a:xfrm>
            <a:off x="7595905" y="4136079"/>
            <a:ext cx="4159097" cy="325089"/>
          </a:xfrm>
          <a:prstGeom prst="rect">
            <a:avLst/>
          </a:prstGeom>
          <a:noFill/>
        </p:spPr>
        <p:txBody>
          <a:bodyPr wrap="square">
            <a:spAutoFit/>
          </a:bodyPr>
          <a:lstStyle/>
          <a:p>
            <a:pPr algn="r" rtl="1">
              <a:lnSpc>
                <a:spcPct val="150000"/>
              </a:lnSpc>
            </a:pPr>
            <a:r>
              <a:rPr lang="en-US" sz="1100" b="1" dirty="0">
                <a:solidFill>
                  <a:schemeClr val="bg1">
                    <a:lumMod val="75000"/>
                  </a:schemeClr>
                </a:solidFill>
                <a:latin typeface="Cairo SemiBold" pitchFamily="2" charset="-78"/>
                <a:cs typeface="Cairo SemiBold" pitchFamily="2" charset="-78"/>
                <a:hlinkClick r:id="rId7">
                  <a:extLst>
                    <a:ext uri="{A12FA001-AC4F-418D-AE19-62706E023703}">
                      <ahyp:hlinkClr xmlns:ahyp="http://schemas.microsoft.com/office/drawing/2018/hyperlinkcolor" val="tx"/>
                    </a:ext>
                  </a:extLst>
                </a:hlinkClick>
              </a:rPr>
              <a:t>https://www.youtube.com/watch?v=J9AAZHeFJ_g</a:t>
            </a:r>
            <a:endParaRPr lang="en-SA" sz="1100" b="1" dirty="0">
              <a:solidFill>
                <a:schemeClr val="bg1">
                  <a:lumMod val="75000"/>
                </a:schemeClr>
              </a:solidFill>
              <a:latin typeface="Cairo SemiBold" pitchFamily="2" charset="-78"/>
              <a:cs typeface="Cairo SemiBold" pitchFamily="2" charset="-78"/>
            </a:endParaRPr>
          </a:p>
        </p:txBody>
      </p:sp>
      <p:sp>
        <p:nvSpPr>
          <p:cNvPr id="32" name="TextBox 31">
            <a:extLst>
              <a:ext uri="{FF2B5EF4-FFF2-40B4-BE49-F238E27FC236}">
                <a16:creationId xmlns:a16="http://schemas.microsoft.com/office/drawing/2014/main" id="{B239FAB0-C275-2635-159F-863CB530F0EA}"/>
              </a:ext>
            </a:extLst>
          </p:cNvPr>
          <p:cNvSpPr txBox="1"/>
          <p:nvPr/>
        </p:nvSpPr>
        <p:spPr>
          <a:xfrm>
            <a:off x="8482599" y="5058856"/>
            <a:ext cx="3449812" cy="1384995"/>
          </a:xfrm>
          <a:prstGeom prst="rect">
            <a:avLst/>
          </a:prstGeom>
          <a:noFill/>
        </p:spPr>
        <p:txBody>
          <a:bodyPr wrap="square">
            <a:spAutoFit/>
          </a:bodyPr>
          <a:lstStyle/>
          <a:p>
            <a:pPr algn="ctr" rtl="1"/>
            <a:r>
              <a:rPr lang="ar-SA" b="1" dirty="0">
                <a:solidFill>
                  <a:srgbClr val="3E3E3E"/>
                </a:solidFill>
                <a:latin typeface="Cairo SemiBold" pitchFamily="2" charset="-78"/>
                <a:cs typeface="Cairo SemiBold" pitchFamily="2" charset="-78"/>
              </a:rPr>
              <a:t>"العام الجديد بعيون أطفال غزة" </a:t>
            </a:r>
          </a:p>
          <a:p>
            <a:pPr algn="ctr" rtl="1"/>
            <a:endParaRPr lang="en-US" b="1" dirty="0">
              <a:solidFill>
                <a:srgbClr val="3E3E3E"/>
              </a:solidFill>
              <a:latin typeface="Cairo SemiBold" pitchFamily="2" charset="-78"/>
              <a:cs typeface="Cairo SemiBold" pitchFamily="2" charset="-78"/>
            </a:endParaRPr>
          </a:p>
          <a:p>
            <a:pPr algn="ctr" rtl="1"/>
            <a:endParaRPr lang="ar-SA" sz="1200" b="1" dirty="0">
              <a:solidFill>
                <a:srgbClr val="3E3E3E"/>
              </a:solidFill>
              <a:latin typeface="Cairo SemiBold" pitchFamily="2" charset="-78"/>
              <a:cs typeface="Cairo SemiBold" pitchFamily="2" charset="-78"/>
            </a:endParaRPr>
          </a:p>
          <a:p>
            <a:pPr algn="ctr" rtl="1"/>
            <a:endParaRPr lang="ar-SA" sz="1200" b="1" dirty="0">
              <a:solidFill>
                <a:srgbClr val="3E3E3E"/>
              </a:solidFill>
              <a:latin typeface="Cairo SemiBold" pitchFamily="2" charset="-78"/>
              <a:cs typeface="Cairo SemiBold" pitchFamily="2" charset="-78"/>
            </a:endParaRPr>
          </a:p>
          <a:p>
            <a:pPr algn="ctr" rtl="1"/>
            <a:r>
              <a:rPr lang="ar-SA" sz="1200" b="1" dirty="0">
                <a:solidFill>
                  <a:srgbClr val="3E3E3E"/>
                </a:solidFill>
                <a:latin typeface="Cairo SemiBold" pitchFamily="2" charset="-78"/>
                <a:cs typeface="Cairo SemiBold" pitchFamily="2" charset="-78"/>
              </a:rPr>
              <a:t> سُئل مجموعة من أطفال غزة عن أحلامهم للعام الجديد 2024 فماذا كانت اجاباتهم ؟</a:t>
            </a:r>
          </a:p>
        </p:txBody>
      </p:sp>
    </p:spTree>
    <p:extLst>
      <p:ext uri="{BB962C8B-B14F-4D97-AF65-F5344CB8AC3E}">
        <p14:creationId xmlns:p14="http://schemas.microsoft.com/office/powerpoint/2010/main" val="28902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61478-9DFB-0EE7-9D6C-938A213C5309}"/>
              </a:ext>
            </a:extLst>
          </p:cNvPr>
          <p:cNvSpPr/>
          <p:nvPr/>
        </p:nvSpPr>
        <p:spPr>
          <a:xfrm>
            <a:off x="10831756" y="0"/>
            <a:ext cx="1367196" cy="6858000"/>
          </a:xfrm>
          <a:prstGeom prst="rect">
            <a:avLst/>
          </a:prstGeom>
          <a:solidFill>
            <a:srgbClr val="70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SA"/>
          </a:p>
        </p:txBody>
      </p:sp>
      <p:sp>
        <p:nvSpPr>
          <p:cNvPr id="9" name="Slide Number Placeholder 56">
            <a:extLst>
              <a:ext uri="{FF2B5EF4-FFF2-40B4-BE49-F238E27FC236}">
                <a16:creationId xmlns:a16="http://schemas.microsoft.com/office/drawing/2014/main" id="{74683E48-7CA4-8AAB-40D0-6CE94B0FF1A7}"/>
              </a:ext>
            </a:extLst>
          </p:cNvPr>
          <p:cNvSpPr txBox="1">
            <a:spLocks/>
          </p:cNvSpPr>
          <p:nvPr/>
        </p:nvSpPr>
        <p:spPr>
          <a:xfrm>
            <a:off x="4724400" y="6487614"/>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FF288A0-84B1-9D4D-8B50-905541CC0A20}" type="slidenum">
              <a:rPr lang="en-SA" sz="900">
                <a:solidFill>
                  <a:schemeClr val="bg1">
                    <a:lumMod val="65000"/>
                  </a:schemeClr>
                </a:solidFill>
                <a:latin typeface="Avenir Book" panose="02000503020000020003" pitchFamily="2" charset="0"/>
              </a:rPr>
              <a:pPr algn="ctr"/>
              <a:t>8</a:t>
            </a:fld>
            <a:endParaRPr lang="en-SA" sz="900" dirty="0">
              <a:solidFill>
                <a:schemeClr val="bg1">
                  <a:lumMod val="65000"/>
                </a:schemeClr>
              </a:solidFill>
              <a:latin typeface="Avenir Book" panose="02000503020000020003" pitchFamily="2" charset="0"/>
            </a:endParaRPr>
          </a:p>
        </p:txBody>
      </p:sp>
      <p:sp>
        <p:nvSpPr>
          <p:cNvPr id="2" name="Rounded Rectangle 1">
            <a:extLst>
              <a:ext uri="{FF2B5EF4-FFF2-40B4-BE49-F238E27FC236}">
                <a16:creationId xmlns:a16="http://schemas.microsoft.com/office/drawing/2014/main" id="{F8798594-1271-5BD4-15BD-636EC369C8D1}"/>
              </a:ext>
            </a:extLst>
          </p:cNvPr>
          <p:cNvSpPr/>
          <p:nvPr/>
        </p:nvSpPr>
        <p:spPr>
          <a:xfrm>
            <a:off x="8890000" y="160506"/>
            <a:ext cx="3830238"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1" eaLnBrk="1" latinLnBrk="0" hangingPunct="1">
              <a:defRPr/>
            </a:pPr>
            <a:endParaRPr lang="en-SA" sz="1266" dirty="0">
              <a:solidFill>
                <a:srgbClr val="FFFFFF"/>
              </a:solidFill>
              <a:latin typeface="Calibri" panose="020F0502020204030204"/>
            </a:endParaRPr>
          </a:p>
        </p:txBody>
      </p:sp>
      <p:sp>
        <p:nvSpPr>
          <p:cNvPr id="11" name="TextBox 10">
            <a:extLst>
              <a:ext uri="{FF2B5EF4-FFF2-40B4-BE49-F238E27FC236}">
                <a16:creationId xmlns:a16="http://schemas.microsoft.com/office/drawing/2014/main" id="{64358621-30CC-731F-BE9A-3AC1CA561A6F}"/>
              </a:ext>
            </a:extLst>
          </p:cNvPr>
          <p:cNvSpPr txBox="1"/>
          <p:nvPr/>
        </p:nvSpPr>
        <p:spPr>
          <a:xfrm>
            <a:off x="9035813" y="327751"/>
            <a:ext cx="3048473" cy="400110"/>
          </a:xfrm>
          <a:prstGeom prst="rect">
            <a:avLst/>
          </a:prstGeom>
          <a:noFill/>
        </p:spPr>
        <p:txBody>
          <a:bodyPr wrap="square">
            <a:spAutoFit/>
          </a:bodyPr>
          <a:lstStyle/>
          <a:p>
            <a:pPr algn="r" rtl="1"/>
            <a:r>
              <a:rPr lang="ar-SA" sz="2000" b="1" dirty="0">
                <a:solidFill>
                  <a:srgbClr val="3E3E3E"/>
                </a:solidFill>
                <a:latin typeface="Cairo SemiBold" pitchFamily="2" charset="-78"/>
                <a:cs typeface="Cairo SemiBold" pitchFamily="2" charset="-78"/>
              </a:rPr>
              <a:t>المزيد عن البدايات الجديدة </a:t>
            </a:r>
            <a:endParaRPr lang="en-SA" sz="2000" b="1" dirty="0">
              <a:solidFill>
                <a:srgbClr val="3E3E3E"/>
              </a:solidFill>
              <a:latin typeface="Cairo SemiBold" pitchFamily="2" charset="-78"/>
              <a:cs typeface="Cairo SemiBold" pitchFamily="2" charset="-78"/>
            </a:endParaRPr>
          </a:p>
        </p:txBody>
      </p:sp>
      <p:sp>
        <p:nvSpPr>
          <p:cNvPr id="10" name="TextBox 9">
            <a:extLst>
              <a:ext uri="{FF2B5EF4-FFF2-40B4-BE49-F238E27FC236}">
                <a16:creationId xmlns:a16="http://schemas.microsoft.com/office/drawing/2014/main" id="{E9951A2F-C69F-5A18-EC21-483263632AD5}"/>
              </a:ext>
            </a:extLst>
          </p:cNvPr>
          <p:cNvSpPr txBox="1"/>
          <p:nvPr/>
        </p:nvSpPr>
        <p:spPr>
          <a:xfrm>
            <a:off x="860681" y="1062433"/>
            <a:ext cx="9835221" cy="1731244"/>
          </a:xfrm>
          <a:prstGeom prst="rect">
            <a:avLst/>
          </a:prstGeom>
          <a:noFill/>
        </p:spPr>
        <p:txBody>
          <a:bodyPr wrap="square" rtlCol="0">
            <a:spAutoFit/>
          </a:bodyPr>
          <a:lstStyle/>
          <a:p>
            <a:pPr marL="171450" indent="-171450" algn="r" rtl="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منذ عام 1948، واجهت دولة فلسطين العديد من التحديات الصعبة نتيجة الاحتلال، لذلك، لنجعل هدفنا في بداية هذا العام هو التعرف على تاريخ القضية الفلسطينية لفهمٍ أعمق للقضايا الإنسانية والاجتماعية.</a:t>
            </a:r>
          </a:p>
          <a:p>
            <a:pPr algn="ctr">
              <a:lnSpc>
                <a:spcPct val="150000"/>
              </a:lnSpc>
            </a:pPr>
            <a:endParaRPr lang="ar-SA" sz="1200" b="1" dirty="0">
              <a:solidFill>
                <a:srgbClr val="3E3E3E"/>
              </a:solidFill>
              <a:latin typeface="Cairo SemiBold" pitchFamily="2" charset="-78"/>
              <a:cs typeface="Cairo SemiBold" pitchFamily="2" charset="-78"/>
            </a:endParaRPr>
          </a:p>
          <a:p>
            <a:pPr marL="171450" indent="-171450" algn="r" defTabSz="457200" rtl="1" eaLnBrk="1" latinLnBrk="0" hangingPunct="1">
              <a:lnSpc>
                <a:spcPct val="150000"/>
              </a:lnSpc>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مُرفق إليكم الروابط التالية للتعرف على تاريخ القضية الفلسطينية</a:t>
            </a:r>
            <a:r>
              <a:rPr lang="ar-SA" sz="1000" b="1" dirty="0">
                <a:solidFill>
                  <a:schemeClr val="bg1">
                    <a:lumMod val="65000"/>
                  </a:schemeClr>
                </a:solidFill>
                <a:latin typeface="Cairo SemiBold" pitchFamily="2" charset="-78"/>
                <a:cs typeface="Cairo SemiBold" pitchFamily="2" charset="-78"/>
              </a:rPr>
              <a:t>: </a:t>
            </a:r>
            <a:endParaRPr lang="en-US" sz="1000" b="1" dirty="0">
              <a:solidFill>
                <a:schemeClr val="bg1">
                  <a:lumMod val="65000"/>
                </a:schemeClr>
              </a:solidFill>
              <a:latin typeface="Cairo SemiBold" pitchFamily="2" charset="-78"/>
              <a:cs typeface="Cairo SemiBold" pitchFamily="2" charset="-78"/>
            </a:endParaRPr>
          </a:p>
          <a:p>
            <a:pPr marL="171450" indent="-171450" algn="r" defTabSz="457200" rtl="1" eaLnBrk="1" latinLnBrk="0" hangingPunct="1">
              <a:lnSpc>
                <a:spcPct val="150000"/>
              </a:lnSpc>
              <a:buFont typeface="Courier New" panose="02070309020205020404" pitchFamily="49" charset="0"/>
              <a:buChar char="o"/>
            </a:pPr>
            <a:r>
              <a:rPr lang="en-US" sz="1100" b="1" dirty="0">
                <a:solidFill>
                  <a:schemeClr val="bg1">
                    <a:lumMod val="75000"/>
                  </a:schemeClr>
                </a:solidFill>
                <a:latin typeface="Cairo SemiBold" pitchFamily="2" charset="-78"/>
                <a:cs typeface="Cairo SemiBold" pitchFamily="2" charset="-78"/>
                <a:hlinkClick r:id="rId3">
                  <a:extLst>
                    <a:ext uri="{A12FA001-AC4F-418D-AE19-62706E023703}">
                      <ahyp:hlinkClr xmlns:ahyp="http://schemas.microsoft.com/office/drawing/2018/hyperlinkcolor" val="tx"/>
                    </a:ext>
                  </a:extLst>
                </a:hlinkClick>
              </a:rPr>
              <a:t>https://www.youtube.com/watch?v=T3UQV6UK-KQ</a:t>
            </a:r>
            <a:endParaRPr lang="en-US" sz="1100" b="1" dirty="0">
              <a:solidFill>
                <a:schemeClr val="bg1">
                  <a:lumMod val="75000"/>
                </a:schemeClr>
              </a:solidFill>
              <a:latin typeface="Cairo SemiBold" pitchFamily="2" charset="-78"/>
              <a:cs typeface="Cairo SemiBold" pitchFamily="2" charset="-78"/>
            </a:endParaRPr>
          </a:p>
          <a:p>
            <a:pPr marL="171450" indent="-171450" algn="r" defTabSz="457200" rtl="1" eaLnBrk="1" latinLnBrk="0" hangingPunct="1">
              <a:lnSpc>
                <a:spcPct val="150000"/>
              </a:lnSpc>
              <a:buFont typeface="Courier New" panose="02070309020205020404" pitchFamily="49" charset="0"/>
              <a:buChar char="o"/>
            </a:pPr>
            <a:r>
              <a:rPr lang="en-US" sz="1100" b="1" dirty="0">
                <a:solidFill>
                  <a:schemeClr val="bg1">
                    <a:lumMod val="75000"/>
                  </a:schemeClr>
                </a:solidFill>
                <a:latin typeface="Cairo SemiBold" pitchFamily="2" charset="-78"/>
                <a:cs typeface="Cairo SemiBold" pitchFamily="2" charset="-78"/>
                <a:hlinkClick r:id="rId4">
                  <a:extLst>
                    <a:ext uri="{A12FA001-AC4F-418D-AE19-62706E023703}">
                      <ahyp:hlinkClr xmlns:ahyp="http://schemas.microsoft.com/office/drawing/2018/hyperlinkcolor" val="tx"/>
                    </a:ext>
                  </a:extLst>
                </a:hlinkClick>
              </a:rPr>
              <a:t>https://www.youtube.com/watch?v=vtZI9okb0Yc</a:t>
            </a:r>
            <a:endParaRPr lang="en-US" sz="1100" b="1" dirty="0">
              <a:solidFill>
                <a:schemeClr val="bg1">
                  <a:lumMod val="75000"/>
                </a:schemeClr>
              </a:solidFill>
              <a:latin typeface="Cairo SemiBold" pitchFamily="2" charset="-78"/>
              <a:cs typeface="Cairo SemiBold" pitchFamily="2" charset="-78"/>
            </a:endParaRPr>
          </a:p>
        </p:txBody>
      </p:sp>
      <p:sp>
        <p:nvSpPr>
          <p:cNvPr id="20" name="TextBox 19">
            <a:extLst>
              <a:ext uri="{FF2B5EF4-FFF2-40B4-BE49-F238E27FC236}">
                <a16:creationId xmlns:a16="http://schemas.microsoft.com/office/drawing/2014/main" id="{FC02DEDE-02F5-D4EE-F0FD-3D05791CCD43}"/>
              </a:ext>
            </a:extLst>
          </p:cNvPr>
          <p:cNvSpPr txBox="1"/>
          <p:nvPr/>
        </p:nvSpPr>
        <p:spPr>
          <a:xfrm>
            <a:off x="1237307" y="3039181"/>
            <a:ext cx="9473420" cy="276999"/>
          </a:xfrm>
          <a:prstGeom prst="rect">
            <a:avLst/>
          </a:prstGeom>
          <a:noFill/>
        </p:spPr>
        <p:txBody>
          <a:bodyPr wrap="square" rtlCol="0">
            <a:spAutoFit/>
          </a:bodyPr>
          <a:lstStyle/>
          <a:p>
            <a:pPr marL="171450" indent="-171450" algn="r" rtl="1">
              <a:buFont typeface="Courier New" panose="02070309020205020404" pitchFamily="49" charset="0"/>
              <a:buChar char="o"/>
            </a:pPr>
            <a:r>
              <a:rPr lang="ar-SA" sz="1200" b="1" dirty="0">
                <a:solidFill>
                  <a:srgbClr val="3E3E3E"/>
                </a:solidFill>
                <a:latin typeface="Cairo SemiBold" pitchFamily="2" charset="-78"/>
                <a:cs typeface="Cairo SemiBold" pitchFamily="2" charset="-78"/>
              </a:rPr>
              <a:t>مقترحات لقصص أدب الطفل والتي تتمحور حول توعية الأطفال بالحروب والاحتلال والحقوق والأمل.</a:t>
            </a:r>
          </a:p>
        </p:txBody>
      </p:sp>
      <p:pic>
        <p:nvPicPr>
          <p:cNvPr id="27" name="Picture 26">
            <a:extLst>
              <a:ext uri="{FF2B5EF4-FFF2-40B4-BE49-F238E27FC236}">
                <a16:creationId xmlns:a16="http://schemas.microsoft.com/office/drawing/2014/main" id="{D2076DD4-C3E8-B343-4401-7CE3B8C4C5E0}"/>
              </a:ext>
            </a:extLst>
          </p:cNvPr>
          <p:cNvPicPr>
            <a:picLocks noChangeAspect="1"/>
          </p:cNvPicPr>
          <p:nvPr/>
        </p:nvPicPr>
        <p:blipFill>
          <a:blip r:embed="rId5"/>
          <a:stretch>
            <a:fillRect/>
          </a:stretch>
        </p:blipFill>
        <p:spPr>
          <a:xfrm>
            <a:off x="8893942" y="4518895"/>
            <a:ext cx="1787025" cy="1253584"/>
          </a:xfrm>
          <a:prstGeom prst="rect">
            <a:avLst/>
          </a:prstGeom>
          <a:noFill/>
          <a:ln w="15875">
            <a:solidFill>
              <a:srgbClr val="B1988F"/>
            </a:solidFill>
          </a:ln>
        </p:spPr>
      </p:pic>
      <p:sp>
        <p:nvSpPr>
          <p:cNvPr id="30" name="Rounded Rectangle 29">
            <a:extLst>
              <a:ext uri="{FF2B5EF4-FFF2-40B4-BE49-F238E27FC236}">
                <a16:creationId xmlns:a16="http://schemas.microsoft.com/office/drawing/2014/main" id="{F62AC354-D855-B264-A36F-2DD3923D9AA0}"/>
              </a:ext>
            </a:extLst>
          </p:cNvPr>
          <p:cNvSpPr/>
          <p:nvPr/>
        </p:nvSpPr>
        <p:spPr>
          <a:xfrm>
            <a:off x="8805615" y="3644577"/>
            <a:ext cx="1930473" cy="2424500"/>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sp>
        <p:nvSpPr>
          <p:cNvPr id="43" name="TextBox 42">
            <a:extLst>
              <a:ext uri="{FF2B5EF4-FFF2-40B4-BE49-F238E27FC236}">
                <a16:creationId xmlns:a16="http://schemas.microsoft.com/office/drawing/2014/main" id="{298281CD-64D1-BEC7-8690-E87E124DCB70}"/>
              </a:ext>
            </a:extLst>
          </p:cNvPr>
          <p:cNvSpPr txBox="1"/>
          <p:nvPr/>
        </p:nvSpPr>
        <p:spPr>
          <a:xfrm>
            <a:off x="8838056" y="3917728"/>
            <a:ext cx="1961259" cy="461665"/>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في مدينتي حرب</a:t>
            </a:r>
          </a:p>
          <a:p>
            <a:pPr algn="ctr" rtl="1"/>
            <a:r>
              <a:rPr lang="ar-SA" sz="1200" b="1" dirty="0">
                <a:solidFill>
                  <a:srgbClr val="3E3E3E"/>
                </a:solidFill>
                <a:latin typeface="Cairo SemiBold" pitchFamily="2" charset="-78"/>
                <a:cs typeface="Cairo SemiBold" pitchFamily="2" charset="-78"/>
              </a:rPr>
              <a:t>تأليف :  فاطمة شرف الدين </a:t>
            </a:r>
          </a:p>
        </p:txBody>
      </p:sp>
      <p:grpSp>
        <p:nvGrpSpPr>
          <p:cNvPr id="17" name="Group 16">
            <a:extLst>
              <a:ext uri="{FF2B5EF4-FFF2-40B4-BE49-F238E27FC236}">
                <a16:creationId xmlns:a16="http://schemas.microsoft.com/office/drawing/2014/main" id="{2CA5CE11-7DF0-0B8E-AD6C-47DD42ADDC89}"/>
              </a:ext>
            </a:extLst>
          </p:cNvPr>
          <p:cNvGrpSpPr/>
          <p:nvPr/>
        </p:nvGrpSpPr>
        <p:grpSpPr>
          <a:xfrm>
            <a:off x="7052456" y="3659695"/>
            <a:ext cx="1701544" cy="2405073"/>
            <a:chOff x="7104071" y="4010180"/>
            <a:chExt cx="1701544" cy="2405073"/>
          </a:xfrm>
        </p:grpSpPr>
        <p:pic>
          <p:nvPicPr>
            <p:cNvPr id="42" name="Picture 41">
              <a:extLst>
                <a:ext uri="{FF2B5EF4-FFF2-40B4-BE49-F238E27FC236}">
                  <a16:creationId xmlns:a16="http://schemas.microsoft.com/office/drawing/2014/main" id="{E4240E25-5468-5589-8F58-0E1F1590BDB3}"/>
                </a:ext>
              </a:extLst>
            </p:cNvPr>
            <p:cNvPicPr>
              <a:picLocks noChangeAspect="1"/>
            </p:cNvPicPr>
            <p:nvPr/>
          </p:nvPicPr>
          <p:blipFill>
            <a:blip r:embed="rId6"/>
            <a:stretch>
              <a:fillRect/>
            </a:stretch>
          </p:blipFill>
          <p:spPr>
            <a:xfrm>
              <a:off x="7181122" y="4743156"/>
              <a:ext cx="1608416" cy="1253584"/>
            </a:xfrm>
            <a:prstGeom prst="rect">
              <a:avLst/>
            </a:prstGeom>
            <a:noFill/>
            <a:ln w="15875">
              <a:solidFill>
                <a:srgbClr val="B1988F"/>
              </a:solidFill>
            </a:ln>
          </p:spPr>
        </p:pic>
        <p:sp>
          <p:nvSpPr>
            <p:cNvPr id="44" name="TextBox 43">
              <a:extLst>
                <a:ext uri="{FF2B5EF4-FFF2-40B4-BE49-F238E27FC236}">
                  <a16:creationId xmlns:a16="http://schemas.microsoft.com/office/drawing/2014/main" id="{81E44203-9264-94B2-A7FC-003C85F894B6}"/>
                </a:ext>
              </a:extLst>
            </p:cNvPr>
            <p:cNvSpPr txBox="1"/>
            <p:nvPr/>
          </p:nvSpPr>
          <p:spPr>
            <a:xfrm>
              <a:off x="7234842" y="4252282"/>
              <a:ext cx="1540805" cy="461665"/>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الطائرة </a:t>
              </a:r>
            </a:p>
            <a:p>
              <a:pPr algn="ctr" rtl="1"/>
              <a:r>
                <a:rPr lang="ar-SA" sz="1200" b="1" dirty="0">
                  <a:solidFill>
                    <a:srgbClr val="3E3E3E"/>
                  </a:solidFill>
                  <a:latin typeface="Cairo SemiBold" pitchFamily="2" charset="-78"/>
                  <a:cs typeface="Cairo SemiBold" pitchFamily="2" charset="-78"/>
                </a:rPr>
                <a:t>تأليف :  زكريا محمد</a:t>
              </a:r>
            </a:p>
          </p:txBody>
        </p:sp>
        <p:sp>
          <p:nvSpPr>
            <p:cNvPr id="12" name="Rounded Rectangle 11">
              <a:extLst>
                <a:ext uri="{FF2B5EF4-FFF2-40B4-BE49-F238E27FC236}">
                  <a16:creationId xmlns:a16="http://schemas.microsoft.com/office/drawing/2014/main" id="{178271EE-6B8C-7A93-7C73-AD163A7D63F9}"/>
                </a:ext>
              </a:extLst>
            </p:cNvPr>
            <p:cNvSpPr/>
            <p:nvPr/>
          </p:nvSpPr>
          <p:spPr>
            <a:xfrm>
              <a:off x="7104071" y="4010180"/>
              <a:ext cx="1701544" cy="2405073"/>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grpSp>
      <p:grpSp>
        <p:nvGrpSpPr>
          <p:cNvPr id="23" name="Group 22">
            <a:extLst>
              <a:ext uri="{FF2B5EF4-FFF2-40B4-BE49-F238E27FC236}">
                <a16:creationId xmlns:a16="http://schemas.microsoft.com/office/drawing/2014/main" id="{0985E7A6-AEF5-F9EF-3D92-1B89BCBADC9B}"/>
              </a:ext>
            </a:extLst>
          </p:cNvPr>
          <p:cNvGrpSpPr/>
          <p:nvPr/>
        </p:nvGrpSpPr>
        <p:grpSpPr>
          <a:xfrm>
            <a:off x="-78893" y="3644577"/>
            <a:ext cx="1879148" cy="2405073"/>
            <a:chOff x="-60841" y="4003890"/>
            <a:chExt cx="1879148" cy="2405073"/>
          </a:xfrm>
        </p:grpSpPr>
        <p:grpSp>
          <p:nvGrpSpPr>
            <p:cNvPr id="22" name="Group 21">
              <a:extLst>
                <a:ext uri="{FF2B5EF4-FFF2-40B4-BE49-F238E27FC236}">
                  <a16:creationId xmlns:a16="http://schemas.microsoft.com/office/drawing/2014/main" id="{8029BA9B-08D6-F1C6-4A3A-EF68A1867A9C}"/>
                </a:ext>
              </a:extLst>
            </p:cNvPr>
            <p:cNvGrpSpPr/>
            <p:nvPr/>
          </p:nvGrpSpPr>
          <p:grpSpPr>
            <a:xfrm>
              <a:off x="-60841" y="4248048"/>
              <a:ext cx="1879148" cy="1909296"/>
              <a:chOff x="-61193" y="4229928"/>
              <a:chExt cx="1879148" cy="1909296"/>
            </a:xfrm>
          </p:grpSpPr>
          <p:pic>
            <p:nvPicPr>
              <p:cNvPr id="40" name="Picture 39">
                <a:extLst>
                  <a:ext uri="{FF2B5EF4-FFF2-40B4-BE49-F238E27FC236}">
                    <a16:creationId xmlns:a16="http://schemas.microsoft.com/office/drawing/2014/main" id="{4FC4592C-1026-85FF-A9DE-2D4E2EE02690}"/>
                  </a:ext>
                </a:extLst>
              </p:cNvPr>
              <p:cNvPicPr>
                <a:picLocks noChangeAspect="1"/>
              </p:cNvPicPr>
              <p:nvPr/>
            </p:nvPicPr>
            <p:blipFill>
              <a:blip r:embed="rId7"/>
              <a:stretch>
                <a:fillRect/>
              </a:stretch>
            </p:blipFill>
            <p:spPr>
              <a:xfrm>
                <a:off x="292709" y="4691593"/>
                <a:ext cx="1129152" cy="1447631"/>
              </a:xfrm>
              <a:prstGeom prst="rect">
                <a:avLst/>
              </a:prstGeom>
              <a:noFill/>
              <a:ln w="15875">
                <a:solidFill>
                  <a:srgbClr val="B1988F"/>
                </a:solidFill>
              </a:ln>
            </p:spPr>
          </p:pic>
          <p:sp>
            <p:nvSpPr>
              <p:cNvPr id="8" name="TextBox 7">
                <a:extLst>
                  <a:ext uri="{FF2B5EF4-FFF2-40B4-BE49-F238E27FC236}">
                    <a16:creationId xmlns:a16="http://schemas.microsoft.com/office/drawing/2014/main" id="{DC4A41C7-945A-AD8D-FD55-09DA8C3212FC}"/>
                  </a:ext>
                </a:extLst>
              </p:cNvPr>
              <p:cNvSpPr txBox="1"/>
              <p:nvPr/>
            </p:nvSpPr>
            <p:spPr>
              <a:xfrm>
                <a:off x="-61193" y="4229928"/>
                <a:ext cx="1879148" cy="461665"/>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الأغبياء </a:t>
                </a:r>
              </a:p>
              <a:p>
                <a:pPr algn="ctr" rtl="1"/>
                <a:r>
                  <a:rPr lang="ar-SA" sz="1200" b="1" dirty="0">
                    <a:solidFill>
                      <a:srgbClr val="3E3E3E"/>
                    </a:solidFill>
                    <a:latin typeface="Cairo SemiBold" pitchFamily="2" charset="-78"/>
                    <a:cs typeface="Cairo SemiBold" pitchFamily="2" charset="-78"/>
                  </a:rPr>
                  <a:t>تأليف : وليد طاهر </a:t>
                </a:r>
              </a:p>
            </p:txBody>
          </p:sp>
        </p:grpSp>
        <p:sp>
          <p:nvSpPr>
            <p:cNvPr id="13" name="Rounded Rectangle 12">
              <a:extLst>
                <a:ext uri="{FF2B5EF4-FFF2-40B4-BE49-F238E27FC236}">
                  <a16:creationId xmlns:a16="http://schemas.microsoft.com/office/drawing/2014/main" id="{F8488A7B-6221-05BA-B5B5-503322588C9E}"/>
                </a:ext>
              </a:extLst>
            </p:cNvPr>
            <p:cNvSpPr/>
            <p:nvPr/>
          </p:nvSpPr>
          <p:spPr>
            <a:xfrm>
              <a:off x="80172" y="4003890"/>
              <a:ext cx="1587332" cy="2405073"/>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grpSp>
      <p:grpSp>
        <p:nvGrpSpPr>
          <p:cNvPr id="21" name="Group 20">
            <a:extLst>
              <a:ext uri="{FF2B5EF4-FFF2-40B4-BE49-F238E27FC236}">
                <a16:creationId xmlns:a16="http://schemas.microsoft.com/office/drawing/2014/main" id="{CA60E689-ADAA-9789-2855-905E72B34573}"/>
              </a:ext>
            </a:extLst>
          </p:cNvPr>
          <p:cNvGrpSpPr/>
          <p:nvPr/>
        </p:nvGrpSpPr>
        <p:grpSpPr>
          <a:xfrm>
            <a:off x="1626414" y="3662275"/>
            <a:ext cx="1879148" cy="2397088"/>
            <a:chOff x="1627976" y="4011876"/>
            <a:chExt cx="1879148" cy="2397088"/>
          </a:xfrm>
        </p:grpSpPr>
        <p:pic>
          <p:nvPicPr>
            <p:cNvPr id="38" name="Picture 37">
              <a:extLst>
                <a:ext uri="{FF2B5EF4-FFF2-40B4-BE49-F238E27FC236}">
                  <a16:creationId xmlns:a16="http://schemas.microsoft.com/office/drawing/2014/main" id="{10D848B6-48D8-0A30-BCC2-19511D0D1A53}"/>
                </a:ext>
              </a:extLst>
            </p:cNvPr>
            <p:cNvPicPr>
              <a:picLocks noChangeAspect="1"/>
            </p:cNvPicPr>
            <p:nvPr/>
          </p:nvPicPr>
          <p:blipFill rotWithShape="1">
            <a:blip r:embed="rId8"/>
            <a:srcRect l="10752" t="3487" r="10692" b="4126"/>
            <a:stretch/>
          </p:blipFill>
          <p:spPr>
            <a:xfrm>
              <a:off x="1944872" y="4767233"/>
              <a:ext cx="1245355" cy="1464616"/>
            </a:xfrm>
            <a:prstGeom prst="rect">
              <a:avLst/>
            </a:prstGeom>
            <a:noFill/>
            <a:ln w="15875">
              <a:solidFill>
                <a:srgbClr val="B1988F"/>
              </a:solidFill>
            </a:ln>
          </p:spPr>
        </p:pic>
        <p:sp>
          <p:nvSpPr>
            <p:cNvPr id="7" name="TextBox 6">
              <a:extLst>
                <a:ext uri="{FF2B5EF4-FFF2-40B4-BE49-F238E27FC236}">
                  <a16:creationId xmlns:a16="http://schemas.microsoft.com/office/drawing/2014/main" id="{9CEDBB08-6F37-BEAF-0957-1501AC7FFF9F}"/>
                </a:ext>
              </a:extLst>
            </p:cNvPr>
            <p:cNvSpPr txBox="1"/>
            <p:nvPr/>
          </p:nvSpPr>
          <p:spPr>
            <a:xfrm>
              <a:off x="1627976" y="4084695"/>
              <a:ext cx="1879148" cy="646331"/>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لو كنت طائرًا</a:t>
              </a:r>
            </a:p>
            <a:p>
              <a:pPr algn="ctr" rtl="1"/>
              <a:r>
                <a:rPr lang="ar-SA" sz="1200" b="1" dirty="0">
                  <a:solidFill>
                    <a:srgbClr val="3E3E3E"/>
                  </a:solidFill>
                  <a:latin typeface="Cairo SemiBold" pitchFamily="2" charset="-78"/>
                  <a:cs typeface="Cairo SemiBold" pitchFamily="2" charset="-78"/>
                </a:rPr>
                <a:t>تأليف :  فاطمة شرف </a:t>
              </a:r>
            </a:p>
            <a:p>
              <a:pPr algn="ctr" rtl="1"/>
              <a:r>
                <a:rPr lang="ar-SA" sz="1200" b="1" dirty="0">
                  <a:solidFill>
                    <a:srgbClr val="3E3E3E"/>
                  </a:solidFill>
                  <a:latin typeface="Cairo SemiBold" pitchFamily="2" charset="-78"/>
                  <a:cs typeface="Cairo SemiBold" pitchFamily="2" charset="-78"/>
                </a:rPr>
                <a:t>الدين</a:t>
              </a:r>
            </a:p>
          </p:txBody>
        </p:sp>
        <p:sp>
          <p:nvSpPr>
            <p:cNvPr id="14" name="Rounded Rectangle 13">
              <a:extLst>
                <a:ext uri="{FF2B5EF4-FFF2-40B4-BE49-F238E27FC236}">
                  <a16:creationId xmlns:a16="http://schemas.microsoft.com/office/drawing/2014/main" id="{F2A14959-F09F-333F-B0E1-3A919BEC624A}"/>
                </a:ext>
              </a:extLst>
            </p:cNvPr>
            <p:cNvSpPr/>
            <p:nvPr/>
          </p:nvSpPr>
          <p:spPr>
            <a:xfrm>
              <a:off x="1728040" y="4011876"/>
              <a:ext cx="1711956" cy="2397088"/>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grpSp>
      <p:grpSp>
        <p:nvGrpSpPr>
          <p:cNvPr id="19" name="Group 18">
            <a:extLst>
              <a:ext uri="{FF2B5EF4-FFF2-40B4-BE49-F238E27FC236}">
                <a16:creationId xmlns:a16="http://schemas.microsoft.com/office/drawing/2014/main" id="{857EA5C5-580B-37C5-B7A6-8F0740A37E87}"/>
              </a:ext>
            </a:extLst>
          </p:cNvPr>
          <p:cNvGrpSpPr/>
          <p:nvPr/>
        </p:nvGrpSpPr>
        <p:grpSpPr>
          <a:xfrm>
            <a:off x="3482830" y="3654290"/>
            <a:ext cx="1728467" cy="2405073"/>
            <a:chOff x="3531056" y="3734151"/>
            <a:chExt cx="1728467" cy="2405073"/>
          </a:xfrm>
        </p:grpSpPr>
        <p:pic>
          <p:nvPicPr>
            <p:cNvPr id="34" name="Picture 33">
              <a:extLst>
                <a:ext uri="{FF2B5EF4-FFF2-40B4-BE49-F238E27FC236}">
                  <a16:creationId xmlns:a16="http://schemas.microsoft.com/office/drawing/2014/main" id="{8E3E403D-95DB-0111-4D04-565089F9BD75}"/>
                </a:ext>
              </a:extLst>
            </p:cNvPr>
            <p:cNvPicPr>
              <a:picLocks noChangeAspect="1"/>
            </p:cNvPicPr>
            <p:nvPr/>
          </p:nvPicPr>
          <p:blipFill>
            <a:blip r:embed="rId9"/>
            <a:stretch>
              <a:fillRect/>
            </a:stretch>
          </p:blipFill>
          <p:spPr>
            <a:xfrm>
              <a:off x="3695154" y="4537597"/>
              <a:ext cx="1370108" cy="1144496"/>
            </a:xfrm>
            <a:prstGeom prst="rect">
              <a:avLst/>
            </a:prstGeom>
            <a:noFill/>
            <a:ln w="15875">
              <a:solidFill>
                <a:srgbClr val="B1988F"/>
              </a:solidFill>
            </a:ln>
          </p:spPr>
        </p:pic>
        <p:sp>
          <p:nvSpPr>
            <p:cNvPr id="5" name="TextBox 4">
              <a:extLst>
                <a:ext uri="{FF2B5EF4-FFF2-40B4-BE49-F238E27FC236}">
                  <a16:creationId xmlns:a16="http://schemas.microsoft.com/office/drawing/2014/main" id="{74A6A5BC-29E3-795C-E1CF-7099B9942D50}"/>
                </a:ext>
              </a:extLst>
            </p:cNvPr>
            <p:cNvSpPr txBox="1"/>
            <p:nvPr/>
          </p:nvSpPr>
          <p:spPr>
            <a:xfrm>
              <a:off x="3531056" y="4002526"/>
              <a:ext cx="1728467" cy="461665"/>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حصى الطُرُقات </a:t>
              </a:r>
            </a:p>
            <a:p>
              <a:pPr algn="ctr" rtl="1"/>
              <a:r>
                <a:rPr lang="ar-SA" sz="1200" b="1" dirty="0">
                  <a:solidFill>
                    <a:srgbClr val="3E3E3E"/>
                  </a:solidFill>
                  <a:latin typeface="Cairo SemiBold" pitchFamily="2" charset="-78"/>
                  <a:cs typeface="Cairo SemiBold" pitchFamily="2" charset="-78"/>
                </a:rPr>
                <a:t>تأليف :  مارغريت </a:t>
              </a:r>
              <a:r>
                <a:rPr lang="ar-SA" sz="1200" b="1" dirty="0" err="1">
                  <a:solidFill>
                    <a:srgbClr val="3E3E3E"/>
                  </a:solidFill>
                  <a:latin typeface="Cairo SemiBold" pitchFamily="2" charset="-78"/>
                  <a:cs typeface="Cairo SemiBold" pitchFamily="2" charset="-78"/>
                </a:rPr>
                <a:t>رورز</a:t>
              </a:r>
              <a:endParaRPr lang="ar-SA" sz="1200" b="1" dirty="0">
                <a:solidFill>
                  <a:srgbClr val="3E3E3E"/>
                </a:solidFill>
                <a:latin typeface="Cairo SemiBold" pitchFamily="2" charset="-78"/>
                <a:cs typeface="Cairo SemiBold" pitchFamily="2" charset="-78"/>
              </a:endParaRPr>
            </a:p>
          </p:txBody>
        </p:sp>
        <p:sp>
          <p:nvSpPr>
            <p:cNvPr id="15" name="Rounded Rectangle 14">
              <a:extLst>
                <a:ext uri="{FF2B5EF4-FFF2-40B4-BE49-F238E27FC236}">
                  <a16:creationId xmlns:a16="http://schemas.microsoft.com/office/drawing/2014/main" id="{046418C5-C3E3-672E-0D07-5601CAE577D4}"/>
                </a:ext>
              </a:extLst>
            </p:cNvPr>
            <p:cNvSpPr/>
            <p:nvPr/>
          </p:nvSpPr>
          <p:spPr>
            <a:xfrm>
              <a:off x="3560540" y="3734151"/>
              <a:ext cx="1632171" cy="2405073"/>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grpSp>
      <p:grpSp>
        <p:nvGrpSpPr>
          <p:cNvPr id="18" name="Group 17">
            <a:extLst>
              <a:ext uri="{FF2B5EF4-FFF2-40B4-BE49-F238E27FC236}">
                <a16:creationId xmlns:a16="http://schemas.microsoft.com/office/drawing/2014/main" id="{E07363C1-AE57-B062-9390-AFD57E7AE19B}"/>
              </a:ext>
            </a:extLst>
          </p:cNvPr>
          <p:cNvGrpSpPr/>
          <p:nvPr/>
        </p:nvGrpSpPr>
        <p:grpSpPr>
          <a:xfrm>
            <a:off x="5227374" y="3654290"/>
            <a:ext cx="1728467" cy="2405073"/>
            <a:chOff x="5361775" y="4003890"/>
            <a:chExt cx="1728467" cy="2405073"/>
          </a:xfrm>
        </p:grpSpPr>
        <p:pic>
          <p:nvPicPr>
            <p:cNvPr id="36" name="Picture 35">
              <a:extLst>
                <a:ext uri="{FF2B5EF4-FFF2-40B4-BE49-F238E27FC236}">
                  <a16:creationId xmlns:a16="http://schemas.microsoft.com/office/drawing/2014/main" id="{8E352147-472E-902B-4EF5-10AC1E686F42}"/>
                </a:ext>
              </a:extLst>
            </p:cNvPr>
            <p:cNvPicPr>
              <a:picLocks noChangeAspect="1"/>
            </p:cNvPicPr>
            <p:nvPr/>
          </p:nvPicPr>
          <p:blipFill rotWithShape="1">
            <a:blip r:embed="rId10"/>
            <a:srcRect t="12240" b="14504"/>
            <a:stretch/>
          </p:blipFill>
          <p:spPr>
            <a:xfrm>
              <a:off x="5418991" y="4807336"/>
              <a:ext cx="1597849" cy="1170530"/>
            </a:xfrm>
            <a:prstGeom prst="rect">
              <a:avLst/>
            </a:prstGeom>
            <a:noFill/>
            <a:ln w="15875">
              <a:solidFill>
                <a:srgbClr val="B1988F"/>
              </a:solidFill>
            </a:ln>
          </p:spPr>
        </p:pic>
        <p:sp>
          <p:nvSpPr>
            <p:cNvPr id="4" name="TextBox 3">
              <a:extLst>
                <a:ext uri="{FF2B5EF4-FFF2-40B4-BE49-F238E27FC236}">
                  <a16:creationId xmlns:a16="http://schemas.microsoft.com/office/drawing/2014/main" id="{6522AB6A-835E-1E99-329B-FB8CD4E0411E}"/>
                </a:ext>
              </a:extLst>
            </p:cNvPr>
            <p:cNvSpPr txBox="1"/>
            <p:nvPr/>
          </p:nvSpPr>
          <p:spPr>
            <a:xfrm>
              <a:off x="5361775" y="4280647"/>
              <a:ext cx="1728467" cy="461665"/>
            </a:xfrm>
            <a:prstGeom prst="rect">
              <a:avLst/>
            </a:prstGeom>
            <a:noFill/>
          </p:spPr>
          <p:txBody>
            <a:bodyPr wrap="square">
              <a:spAutoFit/>
            </a:bodyPr>
            <a:lstStyle/>
            <a:p>
              <a:pPr marL="171450" indent="-171450" algn="ctr" rtl="1">
                <a:buFont typeface="Arial" panose="020B0604020202020204" pitchFamily="34" charset="0"/>
                <a:buChar char="•"/>
              </a:pPr>
              <a:r>
                <a:rPr lang="ar-SA" sz="1200" b="1" dirty="0">
                  <a:solidFill>
                    <a:srgbClr val="3E3E3E"/>
                  </a:solidFill>
                  <a:latin typeface="Cairo SemiBold" pitchFamily="2" charset="-78"/>
                  <a:cs typeface="Cairo SemiBold" pitchFamily="2" charset="-78"/>
                </a:rPr>
                <a:t>الرحلة </a:t>
              </a:r>
            </a:p>
            <a:p>
              <a:pPr algn="ctr" rtl="1"/>
              <a:r>
                <a:rPr lang="ar-SA" sz="1200" b="1" dirty="0">
                  <a:solidFill>
                    <a:srgbClr val="3E3E3E"/>
                  </a:solidFill>
                  <a:latin typeface="Cairo SemiBold" pitchFamily="2" charset="-78"/>
                  <a:cs typeface="Cairo SemiBold" pitchFamily="2" charset="-78"/>
                </a:rPr>
                <a:t>تأليف :  </a:t>
              </a:r>
              <a:r>
                <a:rPr lang="ar-SA" sz="1200" b="1" dirty="0" err="1">
                  <a:solidFill>
                    <a:srgbClr val="3E3E3E"/>
                  </a:solidFill>
                  <a:latin typeface="Cairo SemiBold" pitchFamily="2" charset="-78"/>
                  <a:cs typeface="Cairo SemiBold" pitchFamily="2" charset="-78"/>
                </a:rPr>
                <a:t>فرانشيسكا</a:t>
              </a:r>
              <a:r>
                <a:rPr lang="ar-SA" sz="1200" b="1" dirty="0">
                  <a:solidFill>
                    <a:srgbClr val="3E3E3E"/>
                  </a:solidFill>
                  <a:latin typeface="Cairo SemiBold" pitchFamily="2" charset="-78"/>
                  <a:cs typeface="Cairo SemiBold" pitchFamily="2" charset="-78"/>
                </a:rPr>
                <a:t> سانا</a:t>
              </a:r>
            </a:p>
          </p:txBody>
        </p:sp>
        <p:sp>
          <p:nvSpPr>
            <p:cNvPr id="16" name="Rounded Rectangle 15">
              <a:extLst>
                <a:ext uri="{FF2B5EF4-FFF2-40B4-BE49-F238E27FC236}">
                  <a16:creationId xmlns:a16="http://schemas.microsoft.com/office/drawing/2014/main" id="{C4AB1829-0821-F9C0-9739-7A1992C1E523}"/>
                </a:ext>
              </a:extLst>
            </p:cNvPr>
            <p:cNvSpPr/>
            <p:nvPr/>
          </p:nvSpPr>
          <p:spPr>
            <a:xfrm>
              <a:off x="5363529" y="4003890"/>
              <a:ext cx="1701544" cy="2405073"/>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grpSp>
    </p:spTree>
    <p:extLst>
      <p:ext uri="{BB962C8B-B14F-4D97-AF65-F5344CB8AC3E}">
        <p14:creationId xmlns:p14="http://schemas.microsoft.com/office/powerpoint/2010/main" val="402884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8F4"/>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15B0A8-F1FF-3C14-ADE2-B851031FCA78}"/>
              </a:ext>
            </a:extLst>
          </p:cNvPr>
          <p:cNvGrpSpPr/>
          <p:nvPr/>
        </p:nvGrpSpPr>
        <p:grpSpPr>
          <a:xfrm>
            <a:off x="7572375" y="0"/>
            <a:ext cx="5124333" cy="6858000"/>
            <a:chOff x="7572375" y="0"/>
            <a:chExt cx="5124333" cy="6858000"/>
          </a:xfrm>
        </p:grpSpPr>
        <p:sp>
          <p:nvSpPr>
            <p:cNvPr id="5" name="Rectangle 4">
              <a:extLst>
                <a:ext uri="{FF2B5EF4-FFF2-40B4-BE49-F238E27FC236}">
                  <a16:creationId xmlns:a16="http://schemas.microsoft.com/office/drawing/2014/main" id="{D8622E89-030D-03AA-B4F9-E2FFD3E1F43D}"/>
                </a:ext>
              </a:extLst>
            </p:cNvPr>
            <p:cNvSpPr/>
            <p:nvPr/>
          </p:nvSpPr>
          <p:spPr>
            <a:xfrm>
              <a:off x="10831756" y="0"/>
              <a:ext cx="1367196" cy="6858000"/>
            </a:xfrm>
            <a:prstGeom prst="rect">
              <a:avLst/>
            </a:prstGeom>
            <a:solidFill>
              <a:srgbClr val="70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SA"/>
            </a:p>
          </p:txBody>
        </p:sp>
        <p:sp>
          <p:nvSpPr>
            <p:cNvPr id="6" name="Rounded Rectangle 5">
              <a:extLst>
                <a:ext uri="{FF2B5EF4-FFF2-40B4-BE49-F238E27FC236}">
                  <a16:creationId xmlns:a16="http://schemas.microsoft.com/office/drawing/2014/main" id="{44E6AEE2-E0C8-DF9A-8C99-6EB1AEEE42B9}"/>
                </a:ext>
              </a:extLst>
            </p:cNvPr>
            <p:cNvSpPr/>
            <p:nvPr/>
          </p:nvSpPr>
          <p:spPr>
            <a:xfrm>
              <a:off x="7572375" y="317864"/>
              <a:ext cx="5124333" cy="705934"/>
            </a:xfrm>
            <a:prstGeom prst="roundRect">
              <a:avLst/>
            </a:prstGeom>
            <a:solidFill>
              <a:srgbClr val="F1E7D9"/>
            </a:solidFill>
            <a:ln w="47625">
              <a:solidFill>
                <a:srgbClr val="3E3E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42915" rtl="0" eaLnBrk="1" latinLnBrk="0" hangingPunct="1">
                <a:defRPr/>
              </a:pPr>
              <a:endParaRPr lang="en-SA" sz="1266" dirty="0">
                <a:solidFill>
                  <a:srgbClr val="FFFFFF"/>
                </a:solidFill>
                <a:latin typeface="Calibri" panose="020F0502020204030204"/>
              </a:endParaRPr>
            </a:p>
          </p:txBody>
        </p:sp>
      </p:grpSp>
      <p:sp>
        <p:nvSpPr>
          <p:cNvPr id="7" name="TextBox 6">
            <a:extLst>
              <a:ext uri="{FF2B5EF4-FFF2-40B4-BE49-F238E27FC236}">
                <a16:creationId xmlns:a16="http://schemas.microsoft.com/office/drawing/2014/main" id="{66DB083D-F066-8CE8-298A-51AE4FF19D88}"/>
              </a:ext>
            </a:extLst>
          </p:cNvPr>
          <p:cNvSpPr txBox="1"/>
          <p:nvPr/>
        </p:nvSpPr>
        <p:spPr>
          <a:xfrm>
            <a:off x="8538154" y="470776"/>
            <a:ext cx="1141087" cy="400110"/>
          </a:xfrm>
          <a:prstGeom prst="rect">
            <a:avLst/>
          </a:prstGeom>
          <a:noFill/>
        </p:spPr>
        <p:txBody>
          <a:bodyPr wrap="square">
            <a:spAutoFit/>
          </a:bodyPr>
          <a:lstStyle/>
          <a:p>
            <a:pPr marL="0" algn="l" defTabSz="457200" rtl="0" eaLnBrk="1" latinLnBrk="0" hangingPunct="1"/>
            <a:r>
              <a:rPr lang="ar-SA" sz="2000" b="1" dirty="0">
                <a:solidFill>
                  <a:srgbClr val="3E3E3E"/>
                </a:solidFill>
                <a:latin typeface="Cairo SemiBold" pitchFamily="2" charset="-78"/>
                <a:cs typeface="Cairo SemiBold" pitchFamily="2" charset="-78"/>
              </a:rPr>
              <a:t>المصدر </a:t>
            </a:r>
            <a:endParaRPr lang="en-SA" sz="2000" b="1" dirty="0">
              <a:solidFill>
                <a:srgbClr val="3E3E3E"/>
              </a:solidFill>
              <a:latin typeface="Cairo SemiBold" pitchFamily="2" charset="-78"/>
              <a:cs typeface="Cairo SemiBold" pitchFamily="2" charset="-78"/>
            </a:endParaRPr>
          </a:p>
        </p:txBody>
      </p:sp>
      <p:grpSp>
        <p:nvGrpSpPr>
          <p:cNvPr id="18" name="Group 17">
            <a:extLst>
              <a:ext uri="{FF2B5EF4-FFF2-40B4-BE49-F238E27FC236}">
                <a16:creationId xmlns:a16="http://schemas.microsoft.com/office/drawing/2014/main" id="{B9A672BE-4475-B81E-DA92-C98EADBA1041}"/>
              </a:ext>
            </a:extLst>
          </p:cNvPr>
          <p:cNvGrpSpPr/>
          <p:nvPr/>
        </p:nvGrpSpPr>
        <p:grpSpPr>
          <a:xfrm>
            <a:off x="6386792" y="2623443"/>
            <a:ext cx="4156208" cy="1988302"/>
            <a:chOff x="9546731" y="2022907"/>
            <a:chExt cx="2456929" cy="1139525"/>
          </a:xfrm>
        </p:grpSpPr>
        <p:sp>
          <p:nvSpPr>
            <p:cNvPr id="19" name="Rounded Rectangle 18">
              <a:extLst>
                <a:ext uri="{FF2B5EF4-FFF2-40B4-BE49-F238E27FC236}">
                  <a16:creationId xmlns:a16="http://schemas.microsoft.com/office/drawing/2014/main" id="{1FF78674-AEA5-B790-9DEB-88E3F615D469}"/>
                </a:ext>
              </a:extLst>
            </p:cNvPr>
            <p:cNvSpPr/>
            <p:nvPr/>
          </p:nvSpPr>
          <p:spPr>
            <a:xfrm>
              <a:off x="9546731" y="2022907"/>
              <a:ext cx="2456929" cy="1139525"/>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marL="0" algn="ctr" defTabSz="457200" rtl="0" eaLnBrk="1" latinLnBrk="0" hangingPunct="1"/>
              <a:endParaRPr lang="en-SA" dirty="0"/>
            </a:p>
          </p:txBody>
        </p:sp>
        <p:sp>
          <p:nvSpPr>
            <p:cNvPr id="20" name="TextBox 19">
              <a:extLst>
                <a:ext uri="{FF2B5EF4-FFF2-40B4-BE49-F238E27FC236}">
                  <a16:creationId xmlns:a16="http://schemas.microsoft.com/office/drawing/2014/main" id="{880E22AB-FF0C-D3D3-A2F6-1FB624BD5207}"/>
                </a:ext>
              </a:extLst>
            </p:cNvPr>
            <p:cNvSpPr txBox="1"/>
            <p:nvPr/>
          </p:nvSpPr>
          <p:spPr>
            <a:xfrm>
              <a:off x="9676967" y="2292804"/>
              <a:ext cx="2203143" cy="599730"/>
            </a:xfrm>
            <a:prstGeom prst="rect">
              <a:avLst/>
            </a:prstGeom>
            <a:noFill/>
          </p:spPr>
          <p:txBody>
            <a:bodyPr wrap="square" rtlCol="0">
              <a:spAutoFit/>
            </a:bodyPr>
            <a:lstStyle/>
            <a:p>
              <a:pPr algn="ctr" defTabSz="457200" rtl="0" eaLnBrk="1" latinLnBrk="0" hangingPunct="1"/>
              <a:r>
                <a:rPr lang="ar-SA" sz="1200" b="1" dirty="0">
                  <a:solidFill>
                    <a:srgbClr val="3E3E3E"/>
                  </a:solidFill>
                  <a:latin typeface="Cairo SemiBold" pitchFamily="2" charset="-78"/>
                  <a:cs typeface="Cairo SemiBold" pitchFamily="2" charset="-78"/>
                </a:rPr>
                <a:t>لتحميل النسخة الإنجليزية</a:t>
              </a:r>
              <a:r>
                <a:rPr lang="ar-SA" sz="1400" b="1" dirty="0">
                  <a:solidFill>
                    <a:srgbClr val="3E3E3E"/>
                  </a:solidFill>
                  <a:latin typeface="Cairo SemiBold" pitchFamily="2" charset="-78"/>
                  <a:cs typeface="Cairo SemiBold" pitchFamily="2" charset="-78"/>
                </a:rPr>
                <a:t> </a:t>
              </a:r>
            </a:p>
            <a:p>
              <a:pPr algn="ctr" defTabSz="457200" rtl="0" eaLnBrk="1" latinLnBrk="0" hangingPunct="1"/>
              <a:r>
                <a:rPr lang="en-US" sz="1400" dirty="0" err="1">
                  <a:solidFill>
                    <a:srgbClr val="3E3E3E"/>
                  </a:solidFill>
                  <a:latin typeface="Avenir Book" panose="02000503020000020003" pitchFamily="2" charset="0"/>
                  <a:cs typeface="Cairo SemiBold" pitchFamily="2" charset="-78"/>
                </a:rPr>
                <a:t>HomeTalk</a:t>
              </a:r>
              <a:r>
                <a:rPr lang="en-US" sz="1400" dirty="0">
                  <a:solidFill>
                    <a:srgbClr val="3E3E3E"/>
                  </a:solidFill>
                  <a:latin typeface="Avenir Book" panose="02000503020000020003" pitchFamily="2" charset="0"/>
                  <a:cs typeface="Cairo SemiBold" pitchFamily="2" charset="-78"/>
                </a:rPr>
                <a:t>- New Beginnings</a:t>
              </a:r>
            </a:p>
            <a:p>
              <a:pPr algn="ctr" defTabSz="457200" rtl="0" eaLnBrk="1" latinLnBrk="0" hangingPunct="1"/>
              <a:endParaRPr lang="en-US" sz="1400" dirty="0">
                <a:solidFill>
                  <a:srgbClr val="3E3E3E"/>
                </a:solidFill>
                <a:latin typeface="Avenir Book" panose="02000503020000020003" pitchFamily="2" charset="0"/>
                <a:cs typeface="Cairo SemiBold" pitchFamily="2" charset="-78"/>
              </a:endParaRPr>
            </a:p>
            <a:p>
              <a:pPr algn="ctr" defTabSz="457200" rtl="0" eaLnBrk="1" latinLnBrk="0" hangingPunct="1"/>
              <a:r>
                <a:rPr lang="en-US" sz="1000" b="1" dirty="0">
                  <a:solidFill>
                    <a:schemeClr val="bg1">
                      <a:lumMod val="65000"/>
                    </a:schemeClr>
                  </a:solidFill>
                  <a:latin typeface="Cairo SemiBold" pitchFamily="2" charset="-78"/>
                  <a:cs typeface="Cairo SemiBold" pitchFamily="2" charset="-78"/>
                  <a:hlinkClick r:id="rId2">
                    <a:extLst>
                      <a:ext uri="{A12FA001-AC4F-418D-AE19-62706E023703}">
                        <ahyp:hlinkClr xmlns:ahyp="http://schemas.microsoft.com/office/drawing/2018/hyperlinkcolor" val="tx"/>
                      </a:ext>
                    </a:extLst>
                  </a:hlinkClick>
                </a:rPr>
                <a:t>https://dialogueworks.co.uk//wp-content/uploads/2021/09/HomeTalk-New-Beginnings.pdf</a:t>
              </a:r>
              <a:endParaRPr lang="en-US" sz="1000" b="1" dirty="0">
                <a:solidFill>
                  <a:schemeClr val="bg1">
                    <a:lumMod val="65000"/>
                  </a:schemeClr>
                </a:solidFill>
                <a:latin typeface="Cairo SemiBold" pitchFamily="2" charset="-78"/>
                <a:cs typeface="Cairo SemiBold" pitchFamily="2" charset="-78"/>
              </a:endParaRPr>
            </a:p>
          </p:txBody>
        </p:sp>
      </p:grpSp>
      <p:grpSp>
        <p:nvGrpSpPr>
          <p:cNvPr id="21" name="Group 20">
            <a:extLst>
              <a:ext uri="{FF2B5EF4-FFF2-40B4-BE49-F238E27FC236}">
                <a16:creationId xmlns:a16="http://schemas.microsoft.com/office/drawing/2014/main" id="{30FC112D-6461-4864-477A-F9C9FB4F4255}"/>
              </a:ext>
            </a:extLst>
          </p:cNvPr>
          <p:cNvGrpSpPr/>
          <p:nvPr/>
        </p:nvGrpSpPr>
        <p:grpSpPr>
          <a:xfrm>
            <a:off x="821205" y="2623443"/>
            <a:ext cx="4156208" cy="1988302"/>
            <a:chOff x="9546731" y="2022907"/>
            <a:chExt cx="2456929" cy="1139525"/>
          </a:xfrm>
        </p:grpSpPr>
        <p:sp>
          <p:nvSpPr>
            <p:cNvPr id="22" name="Rounded Rectangle 21">
              <a:extLst>
                <a:ext uri="{FF2B5EF4-FFF2-40B4-BE49-F238E27FC236}">
                  <a16:creationId xmlns:a16="http://schemas.microsoft.com/office/drawing/2014/main" id="{3CF7A3EB-77BF-41CA-6324-491177AE6B8E}"/>
                </a:ext>
              </a:extLst>
            </p:cNvPr>
            <p:cNvSpPr/>
            <p:nvPr/>
          </p:nvSpPr>
          <p:spPr>
            <a:xfrm>
              <a:off x="9546731" y="2022907"/>
              <a:ext cx="2456929" cy="1139525"/>
            </a:xfrm>
            <a:prstGeom prst="roundRect">
              <a:avLst/>
            </a:prstGeom>
            <a:noFill/>
            <a:ln w="19050">
              <a:solidFill>
                <a:srgbClr val="703755"/>
              </a:solidFill>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SA" dirty="0"/>
            </a:p>
          </p:txBody>
        </p:sp>
        <p:sp>
          <p:nvSpPr>
            <p:cNvPr id="23" name="TextBox 22">
              <a:extLst>
                <a:ext uri="{FF2B5EF4-FFF2-40B4-BE49-F238E27FC236}">
                  <a16:creationId xmlns:a16="http://schemas.microsoft.com/office/drawing/2014/main" id="{2C5EBCB2-5ED5-D903-55E6-3D1C60FA04E6}"/>
                </a:ext>
              </a:extLst>
            </p:cNvPr>
            <p:cNvSpPr txBox="1"/>
            <p:nvPr/>
          </p:nvSpPr>
          <p:spPr>
            <a:xfrm>
              <a:off x="9670280" y="2466990"/>
              <a:ext cx="2203143" cy="251358"/>
            </a:xfrm>
            <a:prstGeom prst="rect">
              <a:avLst/>
            </a:prstGeom>
            <a:noFill/>
          </p:spPr>
          <p:txBody>
            <a:bodyPr wrap="square" rtlCol="0">
              <a:spAutoFit/>
            </a:bodyPr>
            <a:lstStyle/>
            <a:p>
              <a:pPr algn="ctr" defTabSz="457200" rtl="0" eaLnBrk="1" latinLnBrk="0" hangingPunct="1"/>
              <a:r>
                <a:rPr lang="en-US" sz="1200" dirty="0">
                  <a:solidFill>
                    <a:srgbClr val="3E3E3E"/>
                  </a:solidFill>
                  <a:latin typeface="Avenir Book" panose="02000503020000020003" pitchFamily="2" charset="0"/>
                  <a:cs typeface="Cairo SemiBold" pitchFamily="2" charset="-78"/>
                </a:rPr>
                <a:t> </a:t>
              </a:r>
              <a:r>
                <a:rPr lang="en-SA" sz="1200" dirty="0">
                  <a:solidFill>
                    <a:srgbClr val="3E3E3E"/>
                  </a:solidFill>
                  <a:latin typeface="Avenir Book" panose="02000503020000020003" pitchFamily="2" charset="0"/>
                  <a:cs typeface="Cairo SemiBold" pitchFamily="2" charset="-78"/>
                </a:rPr>
                <a:t>Hometalk, DialougeWorks</a:t>
              </a:r>
              <a:endParaRPr lang="ar-SA" sz="1200" dirty="0">
                <a:solidFill>
                  <a:srgbClr val="3E3E3E"/>
                </a:solidFill>
                <a:latin typeface="Avenir Book" panose="02000503020000020003" pitchFamily="2" charset="0"/>
                <a:cs typeface="Cairo SemiBold" pitchFamily="2" charset="-78"/>
              </a:endParaRPr>
            </a:p>
            <a:p>
              <a:pPr algn="ctr" defTabSz="457200" rtl="0" eaLnBrk="1" latinLnBrk="0" hangingPunct="1"/>
              <a:r>
                <a:rPr lang="en-US" sz="1000" b="1" dirty="0">
                  <a:solidFill>
                    <a:schemeClr val="bg1">
                      <a:lumMod val="65000"/>
                    </a:schemeClr>
                  </a:solidFill>
                  <a:latin typeface="Cairo SemiBold" pitchFamily="2" charset="-78"/>
                  <a:cs typeface="Cairo SemiBold" pitchFamily="2" charset="-78"/>
                  <a:hlinkClick r:id="rId3">
                    <a:extLst>
                      <a:ext uri="{A12FA001-AC4F-418D-AE19-62706E023703}">
                        <ahyp:hlinkClr xmlns:ahyp="http://schemas.microsoft.com/office/drawing/2018/hyperlinkcolor" val="tx"/>
                      </a:ext>
                    </a:extLst>
                  </a:hlinkClick>
                </a:rPr>
                <a:t>https://dialogueworks.co.uk/</a:t>
              </a:r>
              <a:endParaRPr lang="en-SA" sz="1000" b="1" dirty="0">
                <a:solidFill>
                  <a:schemeClr val="bg1">
                    <a:lumMod val="65000"/>
                  </a:schemeClr>
                </a:solidFill>
                <a:latin typeface="Cairo SemiBold" pitchFamily="2" charset="-78"/>
                <a:cs typeface="Cairo SemiBold" pitchFamily="2" charset="-78"/>
              </a:endParaRPr>
            </a:p>
          </p:txBody>
        </p:sp>
      </p:grpSp>
      <p:sp>
        <p:nvSpPr>
          <p:cNvPr id="25" name="TextBox 24">
            <a:extLst>
              <a:ext uri="{FF2B5EF4-FFF2-40B4-BE49-F238E27FC236}">
                <a16:creationId xmlns:a16="http://schemas.microsoft.com/office/drawing/2014/main" id="{577EE41E-08C7-74B5-DE0F-D7332A9B311B}"/>
              </a:ext>
            </a:extLst>
          </p:cNvPr>
          <p:cNvSpPr txBox="1"/>
          <p:nvPr/>
        </p:nvSpPr>
        <p:spPr>
          <a:xfrm>
            <a:off x="-177800" y="6614468"/>
            <a:ext cx="6362700" cy="230832"/>
          </a:xfrm>
          <a:prstGeom prst="rect">
            <a:avLst/>
          </a:prstGeom>
          <a:noFill/>
        </p:spPr>
        <p:txBody>
          <a:bodyPr wrap="square">
            <a:spAutoFit/>
          </a:bodyPr>
          <a:lstStyle/>
          <a:p>
            <a:pPr marL="0" algn="r" defTabSz="457200" rtl="1" eaLnBrk="1" latinLnBrk="0" hangingPunct="1"/>
            <a:fld id="{2FF288A0-84B1-9D4D-8B50-905541CC0A20}" type="slidenum">
              <a:rPr lang="en-SA" sz="900" smtClean="0">
                <a:solidFill>
                  <a:schemeClr val="bg1">
                    <a:lumMod val="65000"/>
                  </a:schemeClr>
                </a:solidFill>
                <a:latin typeface="Avenir Book" panose="02000503020000020003" pitchFamily="2" charset="0"/>
              </a:rPr>
              <a:pPr marL="0" algn="r" defTabSz="457200" rtl="1" eaLnBrk="1" latinLnBrk="0" hangingPunct="1"/>
              <a:t>9</a:t>
            </a:fld>
            <a:endParaRPr lang="en-SA" sz="900" dirty="0"/>
          </a:p>
        </p:txBody>
      </p:sp>
    </p:spTree>
    <p:extLst>
      <p:ext uri="{BB962C8B-B14F-4D97-AF65-F5344CB8AC3E}">
        <p14:creationId xmlns:p14="http://schemas.microsoft.com/office/powerpoint/2010/main" val="1273714807"/>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44778</TotalTime>
  <Words>939</Words>
  <Application>Microsoft Macintosh PowerPoint</Application>
  <PresentationFormat>Widescreen</PresentationFormat>
  <Paragraphs>144</Paragraphs>
  <Slides>9</Slides>
  <Notes>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Book</vt:lpstr>
      <vt:lpstr>Cairo SemiBold</vt:lpstr>
      <vt:lpstr>Calibri</vt:lpstr>
      <vt:lpstr>Calibri Light</vt:lpstr>
      <vt:lpstr>Courier New</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Baseera Jeddah</dc:creator>
  <cp:lastModifiedBy>Baseera Jeddah</cp:lastModifiedBy>
  <cp:revision>27</cp:revision>
  <dcterms:created xsi:type="dcterms:W3CDTF">2023-08-21T08:58:54Z</dcterms:created>
  <dcterms:modified xsi:type="dcterms:W3CDTF">2024-01-07T11:02:38Z</dcterms:modified>
</cp:coreProperties>
</file>